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4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843D66-9A0D-487B-8417-4F9F37D043B9}" type="doc">
      <dgm:prSet loTypeId="urn:microsoft.com/office/officeart/2005/8/layout/hList1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IN"/>
        </a:p>
      </dgm:t>
    </dgm:pt>
    <dgm:pt modelId="{F6C8680A-241B-4B4B-AFF7-11B8DEDE2D30}">
      <dgm:prSet phldrT="[Text]"/>
      <dgm:spPr/>
      <dgm:t>
        <a:bodyPr/>
        <a:lstStyle/>
        <a:p>
          <a:r>
            <a:rPr lang="en-CA" b="1" dirty="0"/>
            <a:t>What is possible?</a:t>
          </a:r>
          <a:endParaRPr lang="en-IN" b="1" dirty="0"/>
        </a:p>
      </dgm:t>
    </dgm:pt>
    <dgm:pt modelId="{76207DD3-D3A6-4CDD-A4FC-5798A6584F3C}" type="parTrans" cxnId="{1E8E49E5-E960-414A-A0C5-D02B6E6DB5D5}">
      <dgm:prSet/>
      <dgm:spPr/>
      <dgm:t>
        <a:bodyPr/>
        <a:lstStyle/>
        <a:p>
          <a:endParaRPr lang="en-IN"/>
        </a:p>
      </dgm:t>
    </dgm:pt>
    <dgm:pt modelId="{EA8542CD-5B1C-43EB-8CAC-1C1B7482EE09}" type="sibTrans" cxnId="{1E8E49E5-E960-414A-A0C5-D02B6E6DB5D5}">
      <dgm:prSet/>
      <dgm:spPr/>
      <dgm:t>
        <a:bodyPr/>
        <a:lstStyle/>
        <a:p>
          <a:endParaRPr lang="en-IN"/>
        </a:p>
      </dgm:t>
    </dgm:pt>
    <dgm:pt modelId="{F3ADC319-AD1B-4F26-8E80-C83F971B9FF1}">
      <dgm:prSet/>
      <dgm:spPr/>
      <dgm:t>
        <a:bodyPr/>
        <a:lstStyle/>
        <a:p>
          <a:r>
            <a:rPr lang="en-CA" dirty="0"/>
            <a:t>Use reference signal to detect phase offset and apply correction to data signals</a:t>
          </a:r>
        </a:p>
      </dgm:t>
    </dgm:pt>
    <dgm:pt modelId="{F1DBE4E4-096B-488A-B362-CCDAE97C450D}" type="parTrans" cxnId="{145AA87A-E659-4391-9CBD-8E38A4483DA6}">
      <dgm:prSet/>
      <dgm:spPr/>
      <dgm:t>
        <a:bodyPr/>
        <a:lstStyle/>
        <a:p>
          <a:endParaRPr lang="en-IN"/>
        </a:p>
      </dgm:t>
    </dgm:pt>
    <dgm:pt modelId="{878997CD-FD00-4404-9DA0-DF32EE74FB00}" type="sibTrans" cxnId="{145AA87A-E659-4391-9CBD-8E38A4483DA6}">
      <dgm:prSet/>
      <dgm:spPr/>
      <dgm:t>
        <a:bodyPr/>
        <a:lstStyle/>
        <a:p>
          <a:endParaRPr lang="en-IN"/>
        </a:p>
      </dgm:t>
    </dgm:pt>
    <dgm:pt modelId="{23ED50A6-B73A-4444-95A5-9CBBC2F14226}">
      <dgm:prSet/>
      <dgm:spPr/>
      <dgm:t>
        <a:bodyPr/>
        <a:lstStyle/>
        <a:p>
          <a:r>
            <a:rPr lang="en-CA" b="1" dirty="0"/>
            <a:t>What is difficult?</a:t>
          </a:r>
        </a:p>
      </dgm:t>
    </dgm:pt>
    <dgm:pt modelId="{5BAC1858-307B-414A-AA6C-43CE4B2F6880}" type="parTrans" cxnId="{D7525206-97AD-456B-9366-CDB68A4915D5}">
      <dgm:prSet/>
      <dgm:spPr/>
      <dgm:t>
        <a:bodyPr/>
        <a:lstStyle/>
        <a:p>
          <a:endParaRPr lang="en-IN"/>
        </a:p>
      </dgm:t>
    </dgm:pt>
    <dgm:pt modelId="{61E0043D-8C14-4B72-95A2-0CCF9B82D747}" type="sibTrans" cxnId="{D7525206-97AD-456B-9366-CDB68A4915D5}">
      <dgm:prSet/>
      <dgm:spPr/>
      <dgm:t>
        <a:bodyPr/>
        <a:lstStyle/>
        <a:p>
          <a:endParaRPr lang="en-IN"/>
        </a:p>
      </dgm:t>
    </dgm:pt>
    <dgm:pt modelId="{9F610BEB-959D-49E4-ABC2-18E255B6EB58}">
      <dgm:prSet/>
      <dgm:spPr/>
      <dgm:t>
        <a:bodyPr/>
        <a:lstStyle/>
        <a:p>
          <a:r>
            <a:rPr lang="en-CA" dirty="0"/>
            <a:t>Direction of Arrival (</a:t>
          </a:r>
          <a:r>
            <a:rPr lang="en-CA" dirty="0" err="1"/>
            <a:t>DoA</a:t>
          </a:r>
          <a:r>
            <a:rPr lang="en-CA" dirty="0"/>
            <a:t>) estimation</a:t>
          </a:r>
        </a:p>
      </dgm:t>
    </dgm:pt>
    <dgm:pt modelId="{05D9B6DB-C447-4898-8DA9-94EE8D1E0E54}" type="parTrans" cxnId="{BA07F733-AE61-4801-BD86-944BBBC75FF4}">
      <dgm:prSet/>
      <dgm:spPr/>
      <dgm:t>
        <a:bodyPr/>
        <a:lstStyle/>
        <a:p>
          <a:endParaRPr lang="en-IN"/>
        </a:p>
      </dgm:t>
    </dgm:pt>
    <dgm:pt modelId="{5D860CAB-4783-4790-B713-8857422BFE76}" type="sibTrans" cxnId="{BA07F733-AE61-4801-BD86-944BBBC75FF4}">
      <dgm:prSet/>
      <dgm:spPr/>
      <dgm:t>
        <a:bodyPr/>
        <a:lstStyle/>
        <a:p>
          <a:endParaRPr lang="en-IN"/>
        </a:p>
      </dgm:t>
    </dgm:pt>
    <dgm:pt modelId="{0A4A5A80-67BC-4BB7-9A41-9C8E593F023C}">
      <dgm:prSet/>
      <dgm:spPr/>
      <dgm:t>
        <a:bodyPr/>
        <a:lstStyle/>
        <a:p>
          <a:r>
            <a:rPr lang="en-CA" dirty="0"/>
            <a:t>Matrix decomposition for MRC / Water pouring / channel estimation</a:t>
          </a:r>
        </a:p>
      </dgm:t>
    </dgm:pt>
    <dgm:pt modelId="{BD5E5141-5169-486C-8112-32897D6FD5A8}" type="parTrans" cxnId="{DD492808-D0FF-4EDF-A24C-81A68A8692FE}">
      <dgm:prSet/>
      <dgm:spPr/>
      <dgm:t>
        <a:bodyPr/>
        <a:lstStyle/>
        <a:p>
          <a:endParaRPr lang="en-IN"/>
        </a:p>
      </dgm:t>
    </dgm:pt>
    <dgm:pt modelId="{23A4F24C-4FC9-4DD6-B035-1030EC70B3F8}" type="sibTrans" cxnId="{DD492808-D0FF-4EDF-A24C-81A68A8692FE}">
      <dgm:prSet/>
      <dgm:spPr/>
      <dgm:t>
        <a:bodyPr/>
        <a:lstStyle/>
        <a:p>
          <a:endParaRPr lang="en-IN"/>
        </a:p>
      </dgm:t>
    </dgm:pt>
    <dgm:pt modelId="{D69EA63F-80C7-41FC-970A-6432CAA818A9}">
      <dgm:prSet/>
      <dgm:spPr/>
      <dgm:t>
        <a:bodyPr/>
        <a:lstStyle/>
        <a:p>
          <a:r>
            <a:rPr lang="en-CA" dirty="0"/>
            <a:t>Reuse of the same precoding matrix for another UE</a:t>
          </a:r>
        </a:p>
      </dgm:t>
    </dgm:pt>
    <dgm:pt modelId="{7D2F4E0A-1CE1-4B64-8B52-C4E3AFD35046}" type="parTrans" cxnId="{D507386B-3632-4E65-B58E-F3C5BB14B9B7}">
      <dgm:prSet/>
      <dgm:spPr/>
      <dgm:t>
        <a:bodyPr/>
        <a:lstStyle/>
        <a:p>
          <a:endParaRPr lang="en-IN"/>
        </a:p>
      </dgm:t>
    </dgm:pt>
    <dgm:pt modelId="{4C39D29F-9259-4003-9B33-FAD356A86AA6}" type="sibTrans" cxnId="{D507386B-3632-4E65-B58E-F3C5BB14B9B7}">
      <dgm:prSet/>
      <dgm:spPr/>
      <dgm:t>
        <a:bodyPr/>
        <a:lstStyle/>
        <a:p>
          <a:endParaRPr lang="en-IN"/>
        </a:p>
      </dgm:t>
    </dgm:pt>
    <dgm:pt modelId="{44AA547E-CE84-4DC7-BB84-13E683FB3E8B}" type="pres">
      <dgm:prSet presAssocID="{61843D66-9A0D-487B-8417-4F9F37D043B9}" presName="Name0" presStyleCnt="0">
        <dgm:presLayoutVars>
          <dgm:dir/>
          <dgm:animLvl val="lvl"/>
          <dgm:resizeHandles val="exact"/>
        </dgm:presLayoutVars>
      </dgm:prSet>
      <dgm:spPr/>
    </dgm:pt>
    <dgm:pt modelId="{99D98ABD-EFD9-41B4-8CCF-7240E62E5AAE}" type="pres">
      <dgm:prSet presAssocID="{F6C8680A-241B-4B4B-AFF7-11B8DEDE2D30}" presName="composite" presStyleCnt="0"/>
      <dgm:spPr/>
    </dgm:pt>
    <dgm:pt modelId="{9A6FBB9A-B053-4115-8F51-918B0CC9600D}" type="pres">
      <dgm:prSet presAssocID="{F6C8680A-241B-4B4B-AFF7-11B8DEDE2D3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54D1E587-1287-47D5-B3AC-67CF9B896E79}" type="pres">
      <dgm:prSet presAssocID="{F6C8680A-241B-4B4B-AFF7-11B8DEDE2D30}" presName="desTx" presStyleLbl="alignAccFollowNode1" presStyleIdx="0" presStyleCnt="2">
        <dgm:presLayoutVars>
          <dgm:bulletEnabled val="1"/>
        </dgm:presLayoutVars>
      </dgm:prSet>
      <dgm:spPr/>
    </dgm:pt>
    <dgm:pt modelId="{42211DDE-52F1-46F9-A86C-822A9BAE7BA3}" type="pres">
      <dgm:prSet presAssocID="{EA8542CD-5B1C-43EB-8CAC-1C1B7482EE09}" presName="space" presStyleCnt="0"/>
      <dgm:spPr/>
    </dgm:pt>
    <dgm:pt modelId="{A82CAB28-58E4-461B-B330-44402699C89C}" type="pres">
      <dgm:prSet presAssocID="{23ED50A6-B73A-4444-95A5-9CBBC2F14226}" presName="composite" presStyleCnt="0"/>
      <dgm:spPr/>
    </dgm:pt>
    <dgm:pt modelId="{A585F7A3-85C1-4C13-87E3-A4BCF43648B4}" type="pres">
      <dgm:prSet presAssocID="{23ED50A6-B73A-4444-95A5-9CBBC2F14226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CD2BEBB8-425F-4B16-AD11-016C81F12896}" type="pres">
      <dgm:prSet presAssocID="{23ED50A6-B73A-4444-95A5-9CBBC2F14226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D7525206-97AD-456B-9366-CDB68A4915D5}" srcId="{61843D66-9A0D-487B-8417-4F9F37D043B9}" destId="{23ED50A6-B73A-4444-95A5-9CBBC2F14226}" srcOrd="1" destOrd="0" parTransId="{5BAC1858-307B-414A-AA6C-43CE4B2F6880}" sibTransId="{61E0043D-8C14-4B72-95A2-0CCF9B82D747}"/>
    <dgm:cxn modelId="{DD492808-D0FF-4EDF-A24C-81A68A8692FE}" srcId="{23ED50A6-B73A-4444-95A5-9CBBC2F14226}" destId="{0A4A5A80-67BC-4BB7-9A41-9C8E593F023C}" srcOrd="1" destOrd="0" parTransId="{BD5E5141-5169-486C-8112-32897D6FD5A8}" sibTransId="{23A4F24C-4FC9-4DD6-B035-1030EC70B3F8}"/>
    <dgm:cxn modelId="{8EEB0820-C1E9-4071-AEA1-4F52C92C496F}" type="presOf" srcId="{D69EA63F-80C7-41FC-970A-6432CAA818A9}" destId="{CD2BEBB8-425F-4B16-AD11-016C81F12896}" srcOrd="0" destOrd="2" presId="urn:microsoft.com/office/officeart/2005/8/layout/hList1"/>
    <dgm:cxn modelId="{BA07F733-AE61-4801-BD86-944BBBC75FF4}" srcId="{23ED50A6-B73A-4444-95A5-9CBBC2F14226}" destId="{9F610BEB-959D-49E4-ABC2-18E255B6EB58}" srcOrd="0" destOrd="0" parTransId="{05D9B6DB-C447-4898-8DA9-94EE8D1E0E54}" sibTransId="{5D860CAB-4783-4790-B713-8857422BFE76}"/>
    <dgm:cxn modelId="{BF190946-759C-4C27-82DC-4B591368DFE3}" type="presOf" srcId="{0A4A5A80-67BC-4BB7-9A41-9C8E593F023C}" destId="{CD2BEBB8-425F-4B16-AD11-016C81F12896}" srcOrd="0" destOrd="1" presId="urn:microsoft.com/office/officeart/2005/8/layout/hList1"/>
    <dgm:cxn modelId="{3B7F1D4F-8F73-4118-9B3B-A768B010FAD7}" type="presOf" srcId="{61843D66-9A0D-487B-8417-4F9F37D043B9}" destId="{44AA547E-CE84-4DC7-BB84-13E683FB3E8B}" srcOrd="0" destOrd="0" presId="urn:microsoft.com/office/officeart/2005/8/layout/hList1"/>
    <dgm:cxn modelId="{D507386B-3632-4E65-B58E-F3C5BB14B9B7}" srcId="{23ED50A6-B73A-4444-95A5-9CBBC2F14226}" destId="{D69EA63F-80C7-41FC-970A-6432CAA818A9}" srcOrd="2" destOrd="0" parTransId="{7D2F4E0A-1CE1-4B64-8B52-C4E3AFD35046}" sibTransId="{4C39D29F-9259-4003-9B33-FAD356A86AA6}"/>
    <dgm:cxn modelId="{ED7E9179-6B70-4F43-911B-C1BFF5A1B3D8}" type="presOf" srcId="{23ED50A6-B73A-4444-95A5-9CBBC2F14226}" destId="{A585F7A3-85C1-4C13-87E3-A4BCF43648B4}" srcOrd="0" destOrd="0" presId="urn:microsoft.com/office/officeart/2005/8/layout/hList1"/>
    <dgm:cxn modelId="{145AA87A-E659-4391-9CBD-8E38A4483DA6}" srcId="{F6C8680A-241B-4B4B-AFF7-11B8DEDE2D30}" destId="{F3ADC319-AD1B-4F26-8E80-C83F971B9FF1}" srcOrd="0" destOrd="0" parTransId="{F1DBE4E4-096B-488A-B362-CCDAE97C450D}" sibTransId="{878997CD-FD00-4404-9DA0-DF32EE74FB00}"/>
    <dgm:cxn modelId="{064EF1A4-97F6-4279-BF01-CBCECEF8AA15}" type="presOf" srcId="{F6C8680A-241B-4B4B-AFF7-11B8DEDE2D30}" destId="{9A6FBB9A-B053-4115-8F51-918B0CC9600D}" srcOrd="0" destOrd="0" presId="urn:microsoft.com/office/officeart/2005/8/layout/hList1"/>
    <dgm:cxn modelId="{FD73E7E3-DCC7-4CC6-A5AD-EA9BD617F998}" type="presOf" srcId="{F3ADC319-AD1B-4F26-8E80-C83F971B9FF1}" destId="{54D1E587-1287-47D5-B3AC-67CF9B896E79}" srcOrd="0" destOrd="0" presId="urn:microsoft.com/office/officeart/2005/8/layout/hList1"/>
    <dgm:cxn modelId="{1E8E49E5-E960-414A-A0C5-D02B6E6DB5D5}" srcId="{61843D66-9A0D-487B-8417-4F9F37D043B9}" destId="{F6C8680A-241B-4B4B-AFF7-11B8DEDE2D30}" srcOrd="0" destOrd="0" parTransId="{76207DD3-D3A6-4CDD-A4FC-5798A6584F3C}" sibTransId="{EA8542CD-5B1C-43EB-8CAC-1C1B7482EE09}"/>
    <dgm:cxn modelId="{78F938F0-5BB5-48D5-A944-0E0B9C618B79}" type="presOf" srcId="{9F610BEB-959D-49E4-ABC2-18E255B6EB58}" destId="{CD2BEBB8-425F-4B16-AD11-016C81F12896}" srcOrd="0" destOrd="0" presId="urn:microsoft.com/office/officeart/2005/8/layout/hList1"/>
    <dgm:cxn modelId="{0C459596-B7EC-4AE1-A77B-57D398F5AD8B}" type="presParOf" srcId="{44AA547E-CE84-4DC7-BB84-13E683FB3E8B}" destId="{99D98ABD-EFD9-41B4-8CCF-7240E62E5AAE}" srcOrd="0" destOrd="0" presId="urn:microsoft.com/office/officeart/2005/8/layout/hList1"/>
    <dgm:cxn modelId="{AD11FFE7-11D8-4D53-B933-760098C54275}" type="presParOf" srcId="{99D98ABD-EFD9-41B4-8CCF-7240E62E5AAE}" destId="{9A6FBB9A-B053-4115-8F51-918B0CC9600D}" srcOrd="0" destOrd="0" presId="urn:microsoft.com/office/officeart/2005/8/layout/hList1"/>
    <dgm:cxn modelId="{D94CDF0F-A552-441E-9531-CAF78F017972}" type="presParOf" srcId="{99D98ABD-EFD9-41B4-8CCF-7240E62E5AAE}" destId="{54D1E587-1287-47D5-B3AC-67CF9B896E79}" srcOrd="1" destOrd="0" presId="urn:microsoft.com/office/officeart/2005/8/layout/hList1"/>
    <dgm:cxn modelId="{67144322-1990-4E13-9AD5-E3FE4D29DCEC}" type="presParOf" srcId="{44AA547E-CE84-4DC7-BB84-13E683FB3E8B}" destId="{42211DDE-52F1-46F9-A86C-822A9BAE7BA3}" srcOrd="1" destOrd="0" presId="urn:microsoft.com/office/officeart/2005/8/layout/hList1"/>
    <dgm:cxn modelId="{25B9F701-5F1E-40A1-BD90-EBE7171CD24C}" type="presParOf" srcId="{44AA547E-CE84-4DC7-BB84-13E683FB3E8B}" destId="{A82CAB28-58E4-461B-B330-44402699C89C}" srcOrd="2" destOrd="0" presId="urn:microsoft.com/office/officeart/2005/8/layout/hList1"/>
    <dgm:cxn modelId="{3C65D829-1436-45CE-A10F-134EB6DA1EB1}" type="presParOf" srcId="{A82CAB28-58E4-461B-B330-44402699C89C}" destId="{A585F7A3-85C1-4C13-87E3-A4BCF43648B4}" srcOrd="0" destOrd="0" presId="urn:microsoft.com/office/officeart/2005/8/layout/hList1"/>
    <dgm:cxn modelId="{3EBD0DE6-A452-4067-A86E-FC97D09D2BD1}" type="presParOf" srcId="{A82CAB28-58E4-461B-B330-44402699C89C}" destId="{CD2BEBB8-425F-4B16-AD11-016C81F12896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DE876B-02F7-489A-BED1-783C92ADDE44}" type="doc">
      <dgm:prSet loTypeId="urn:microsoft.com/office/officeart/2005/8/layout/orgChart1" loCatId="hierarchy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616A5EF0-03DA-4D63-ACAA-405FB8ECD7A8}">
      <dgm:prSet custT="1"/>
      <dgm:spPr/>
      <dgm:t>
        <a:bodyPr/>
        <a:lstStyle/>
        <a:p>
          <a:r>
            <a:rPr lang="en-CA" sz="2000" b="1" dirty="0"/>
            <a:t>Strong </a:t>
          </a:r>
          <a:r>
            <a:rPr lang="en-CA" sz="2000" b="1" dirty="0" err="1"/>
            <a:t>LoS</a:t>
          </a:r>
          <a:endParaRPr lang="en-US" sz="2000" b="1" dirty="0"/>
        </a:p>
      </dgm:t>
    </dgm:pt>
    <dgm:pt modelId="{803260F2-BC8A-4152-A58C-133640295BE2}" type="parTrans" cxnId="{7703C38D-DB0D-404D-BFCD-C9AD0DAD42BF}">
      <dgm:prSet/>
      <dgm:spPr/>
      <dgm:t>
        <a:bodyPr/>
        <a:lstStyle/>
        <a:p>
          <a:endParaRPr lang="en-US"/>
        </a:p>
      </dgm:t>
    </dgm:pt>
    <dgm:pt modelId="{48DC48E3-A2B0-4B15-AE63-3FA50D505FE7}" type="sibTrans" cxnId="{7703C38D-DB0D-404D-BFCD-C9AD0DAD42BF}">
      <dgm:prSet/>
      <dgm:spPr/>
      <dgm:t>
        <a:bodyPr/>
        <a:lstStyle/>
        <a:p>
          <a:endParaRPr lang="en-US"/>
        </a:p>
      </dgm:t>
    </dgm:pt>
    <dgm:pt modelId="{70BE3224-3535-4DCB-8612-D08D1CDA8459}">
      <dgm:prSet custT="1"/>
      <dgm:spPr/>
      <dgm:t>
        <a:bodyPr/>
        <a:lstStyle/>
        <a:p>
          <a:pPr marL="55563" indent="0"/>
          <a:r>
            <a:rPr lang="en-CA" sz="1800" dirty="0"/>
            <a:t>Fresnel Zone Clearance</a:t>
          </a:r>
          <a:endParaRPr lang="en-US" sz="1800" dirty="0"/>
        </a:p>
      </dgm:t>
    </dgm:pt>
    <dgm:pt modelId="{899178B2-B0F4-436D-9714-1B15F029212D}" type="parTrans" cxnId="{C2783D73-3C33-41AE-B5A2-4D02A1281F51}">
      <dgm:prSet/>
      <dgm:spPr/>
      <dgm:t>
        <a:bodyPr/>
        <a:lstStyle/>
        <a:p>
          <a:endParaRPr lang="en-US"/>
        </a:p>
      </dgm:t>
    </dgm:pt>
    <dgm:pt modelId="{2B0DAEAC-3286-4AD7-B954-B2B264BF90CE}" type="sibTrans" cxnId="{C2783D73-3C33-41AE-B5A2-4D02A1281F51}">
      <dgm:prSet/>
      <dgm:spPr/>
      <dgm:t>
        <a:bodyPr/>
        <a:lstStyle/>
        <a:p>
          <a:endParaRPr lang="en-US"/>
        </a:p>
      </dgm:t>
    </dgm:pt>
    <dgm:pt modelId="{80D8943D-1ECE-4DD8-A2E1-F5F88FEB2264}">
      <dgm:prSet custT="1"/>
      <dgm:spPr/>
      <dgm:t>
        <a:bodyPr/>
        <a:lstStyle/>
        <a:p>
          <a:r>
            <a:rPr lang="en-US" sz="1800" b="1" dirty="0" err="1"/>
            <a:t>DoA</a:t>
          </a:r>
          <a:r>
            <a:rPr lang="en-US" sz="1800" b="1" dirty="0"/>
            <a:t> Estimation</a:t>
          </a:r>
        </a:p>
      </dgm:t>
    </dgm:pt>
    <dgm:pt modelId="{2A6C8C8E-CB92-46D8-B12B-4DAF3D6AB18C}" type="parTrans" cxnId="{656E17D8-A0E1-44D6-B5F3-16D549EAA31E}">
      <dgm:prSet/>
      <dgm:spPr/>
      <dgm:t>
        <a:bodyPr/>
        <a:lstStyle/>
        <a:p>
          <a:endParaRPr lang="en-US"/>
        </a:p>
      </dgm:t>
    </dgm:pt>
    <dgm:pt modelId="{CC377C0D-1402-4A2F-AC04-FC489BD89CB1}" type="sibTrans" cxnId="{656E17D8-A0E1-44D6-B5F3-16D549EAA31E}">
      <dgm:prSet/>
      <dgm:spPr/>
      <dgm:t>
        <a:bodyPr/>
        <a:lstStyle/>
        <a:p>
          <a:endParaRPr lang="en-US"/>
        </a:p>
      </dgm:t>
    </dgm:pt>
    <dgm:pt modelId="{7BC7032F-161B-4428-8399-01C7C1C639C6}">
      <dgm:prSet custT="1"/>
      <dgm:spPr/>
      <dgm:t>
        <a:bodyPr/>
        <a:lstStyle/>
        <a:p>
          <a:r>
            <a:rPr lang="en-US" sz="2000" b="1" dirty="0"/>
            <a:t>Confidence in calibration results</a:t>
          </a:r>
        </a:p>
      </dgm:t>
    </dgm:pt>
    <dgm:pt modelId="{64ADEA39-CAA3-415F-A030-8043D67E4C57}" type="parTrans" cxnId="{80EDD5EC-20EC-486E-B288-E1CCB815F5C9}">
      <dgm:prSet/>
      <dgm:spPr/>
      <dgm:t>
        <a:bodyPr/>
        <a:lstStyle/>
        <a:p>
          <a:endParaRPr lang="en-US"/>
        </a:p>
      </dgm:t>
    </dgm:pt>
    <dgm:pt modelId="{25CB11D7-F3D3-4047-A9A9-73E241B363F0}" type="sibTrans" cxnId="{80EDD5EC-20EC-486E-B288-E1CCB815F5C9}">
      <dgm:prSet/>
      <dgm:spPr/>
      <dgm:t>
        <a:bodyPr/>
        <a:lstStyle/>
        <a:p>
          <a:endParaRPr lang="en-US"/>
        </a:p>
      </dgm:t>
    </dgm:pt>
    <dgm:pt modelId="{E7D698A1-C05B-41EC-B2B1-53A1AFD37402}">
      <dgm:prSet custT="1"/>
      <dgm:spPr/>
      <dgm:t>
        <a:bodyPr/>
        <a:lstStyle/>
        <a:p>
          <a:r>
            <a:rPr lang="en-US" sz="1800" dirty="0"/>
            <a:t>Multiple points of Tx Location</a:t>
          </a:r>
        </a:p>
      </dgm:t>
    </dgm:pt>
    <dgm:pt modelId="{B497000B-2837-4D26-A2F2-60EC02D6EAC0}" type="parTrans" cxnId="{0AF38639-D0E2-4D7A-966B-BFD69A9D5E6B}">
      <dgm:prSet/>
      <dgm:spPr/>
      <dgm:t>
        <a:bodyPr/>
        <a:lstStyle/>
        <a:p>
          <a:endParaRPr lang="en-US"/>
        </a:p>
      </dgm:t>
    </dgm:pt>
    <dgm:pt modelId="{98EDC0FC-F333-4A5E-BC20-701FB10F65E2}" type="sibTrans" cxnId="{0AF38639-D0E2-4D7A-966B-BFD69A9D5E6B}">
      <dgm:prSet/>
      <dgm:spPr/>
      <dgm:t>
        <a:bodyPr/>
        <a:lstStyle/>
        <a:p>
          <a:endParaRPr lang="en-US"/>
        </a:p>
      </dgm:t>
    </dgm:pt>
    <dgm:pt modelId="{2FDA636D-0AE3-4173-9D80-C17AA6B6E12F}">
      <dgm:prSet custT="1"/>
      <dgm:spPr/>
      <dgm:t>
        <a:bodyPr/>
        <a:lstStyle/>
        <a:p>
          <a:r>
            <a:rPr lang="en-US" sz="1800"/>
            <a:t>Verify estimated </a:t>
          </a:r>
          <a:r>
            <a:rPr lang="en-US" sz="1800" dirty="0" err="1"/>
            <a:t>DoA</a:t>
          </a:r>
          <a:r>
            <a:rPr lang="en-US" sz="1800" dirty="0"/>
            <a:t> with ground truth</a:t>
          </a:r>
        </a:p>
      </dgm:t>
    </dgm:pt>
    <dgm:pt modelId="{61D2F011-E14C-41FF-8A89-157E0E4F4DD4}" type="parTrans" cxnId="{3EFEE7C5-78C3-43E5-9FA1-1B87A88930AD}">
      <dgm:prSet/>
      <dgm:spPr/>
      <dgm:t>
        <a:bodyPr/>
        <a:lstStyle/>
        <a:p>
          <a:endParaRPr lang="en-US"/>
        </a:p>
      </dgm:t>
    </dgm:pt>
    <dgm:pt modelId="{291BE67C-61BE-4580-A626-84A9B8E75021}" type="sibTrans" cxnId="{3EFEE7C5-78C3-43E5-9FA1-1B87A88930AD}">
      <dgm:prSet/>
      <dgm:spPr/>
      <dgm:t>
        <a:bodyPr/>
        <a:lstStyle/>
        <a:p>
          <a:endParaRPr lang="en-US"/>
        </a:p>
      </dgm:t>
    </dgm:pt>
    <dgm:pt modelId="{08984EE7-E98A-9743-B9D6-47A06D61BCD5}">
      <dgm:prSet custT="1"/>
      <dgm:spPr/>
      <dgm:t>
        <a:bodyPr/>
        <a:lstStyle/>
        <a:p>
          <a:r>
            <a:rPr lang="en-US" sz="1800" dirty="0"/>
            <a:t>Far Field Approximation </a:t>
          </a:r>
        </a:p>
      </dgm:t>
    </dgm:pt>
    <dgm:pt modelId="{4A5EE775-3954-A742-8284-9ED9DF4D2232}" type="parTrans" cxnId="{01778FC4-11E6-9B46-B73B-B7DB95C42592}">
      <dgm:prSet/>
      <dgm:spPr/>
      <dgm:t>
        <a:bodyPr/>
        <a:lstStyle/>
        <a:p>
          <a:endParaRPr lang="en-GB"/>
        </a:p>
      </dgm:t>
    </dgm:pt>
    <dgm:pt modelId="{E7AFF484-7353-5C4C-8296-DB03C36AB2FD}" type="sibTrans" cxnId="{01778FC4-11E6-9B46-B73B-B7DB95C42592}">
      <dgm:prSet/>
      <dgm:spPr/>
      <dgm:t>
        <a:bodyPr/>
        <a:lstStyle/>
        <a:p>
          <a:endParaRPr lang="en-GB"/>
        </a:p>
      </dgm:t>
    </dgm:pt>
    <dgm:pt modelId="{C346B6CA-BFA9-417D-976A-E567E9CED699}" type="pres">
      <dgm:prSet presAssocID="{93DE876B-02F7-489A-BED1-783C92ADDE4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A7D642A-847A-44D2-BDF3-A59A257482CB}" type="pres">
      <dgm:prSet presAssocID="{616A5EF0-03DA-4D63-ACAA-405FB8ECD7A8}" presName="hierRoot1" presStyleCnt="0">
        <dgm:presLayoutVars>
          <dgm:hierBranch val="init"/>
        </dgm:presLayoutVars>
      </dgm:prSet>
      <dgm:spPr/>
    </dgm:pt>
    <dgm:pt modelId="{18B27D96-B237-4C18-81E1-1CBA8BD5D253}" type="pres">
      <dgm:prSet presAssocID="{616A5EF0-03DA-4D63-ACAA-405FB8ECD7A8}" presName="rootComposite1" presStyleCnt="0"/>
      <dgm:spPr/>
    </dgm:pt>
    <dgm:pt modelId="{F3A14BD0-F0BF-4665-86B4-76417C118804}" type="pres">
      <dgm:prSet presAssocID="{616A5EF0-03DA-4D63-ACAA-405FB8ECD7A8}" presName="rootText1" presStyleLbl="node0" presStyleIdx="0" presStyleCnt="3">
        <dgm:presLayoutVars>
          <dgm:chPref val="3"/>
        </dgm:presLayoutVars>
      </dgm:prSet>
      <dgm:spPr/>
    </dgm:pt>
    <dgm:pt modelId="{50E5D18C-E858-44E5-8DB5-3C45EA6B1363}" type="pres">
      <dgm:prSet presAssocID="{616A5EF0-03DA-4D63-ACAA-405FB8ECD7A8}" presName="rootConnector1" presStyleLbl="node1" presStyleIdx="0" presStyleCnt="0"/>
      <dgm:spPr/>
    </dgm:pt>
    <dgm:pt modelId="{B27C360A-5B82-4261-A050-7849EA61C6BC}" type="pres">
      <dgm:prSet presAssocID="{616A5EF0-03DA-4D63-ACAA-405FB8ECD7A8}" presName="hierChild2" presStyleCnt="0"/>
      <dgm:spPr/>
    </dgm:pt>
    <dgm:pt modelId="{71D12440-C9D7-4376-BB49-E0547A28211B}" type="pres">
      <dgm:prSet presAssocID="{899178B2-B0F4-436D-9714-1B15F029212D}" presName="Name37" presStyleLbl="parChTrans1D2" presStyleIdx="0" presStyleCnt="4"/>
      <dgm:spPr/>
    </dgm:pt>
    <dgm:pt modelId="{26F127CE-60CC-47D7-A29A-AD894C4D7E98}" type="pres">
      <dgm:prSet presAssocID="{70BE3224-3535-4DCB-8612-D08D1CDA8459}" presName="hierRoot2" presStyleCnt="0">
        <dgm:presLayoutVars>
          <dgm:hierBranch val="init"/>
        </dgm:presLayoutVars>
      </dgm:prSet>
      <dgm:spPr/>
    </dgm:pt>
    <dgm:pt modelId="{827027AA-F4C6-4D36-9984-FC79FD941C0A}" type="pres">
      <dgm:prSet presAssocID="{70BE3224-3535-4DCB-8612-D08D1CDA8459}" presName="rootComposite" presStyleCnt="0"/>
      <dgm:spPr/>
    </dgm:pt>
    <dgm:pt modelId="{CB75D0E7-09E0-48DD-981A-2A4BE80A71B0}" type="pres">
      <dgm:prSet presAssocID="{70BE3224-3535-4DCB-8612-D08D1CDA8459}" presName="rootText" presStyleLbl="node2" presStyleIdx="0" presStyleCnt="4" custScaleY="168538">
        <dgm:presLayoutVars>
          <dgm:chPref val="3"/>
        </dgm:presLayoutVars>
      </dgm:prSet>
      <dgm:spPr/>
    </dgm:pt>
    <dgm:pt modelId="{9D224075-BA6C-4B26-B439-0070AFF6D115}" type="pres">
      <dgm:prSet presAssocID="{70BE3224-3535-4DCB-8612-D08D1CDA8459}" presName="rootConnector" presStyleLbl="node2" presStyleIdx="0" presStyleCnt="4"/>
      <dgm:spPr/>
    </dgm:pt>
    <dgm:pt modelId="{F3C3897B-FA76-4136-90DE-BBCFCF6C2FF5}" type="pres">
      <dgm:prSet presAssocID="{70BE3224-3535-4DCB-8612-D08D1CDA8459}" presName="hierChild4" presStyleCnt="0"/>
      <dgm:spPr/>
    </dgm:pt>
    <dgm:pt modelId="{8840886C-30D0-4A1A-82C0-1F21A1A5BCF1}" type="pres">
      <dgm:prSet presAssocID="{70BE3224-3535-4DCB-8612-D08D1CDA8459}" presName="hierChild5" presStyleCnt="0"/>
      <dgm:spPr/>
    </dgm:pt>
    <dgm:pt modelId="{8BE570EB-918C-413E-8A53-FE732E761B49}" type="pres">
      <dgm:prSet presAssocID="{616A5EF0-03DA-4D63-ACAA-405FB8ECD7A8}" presName="hierChild3" presStyleCnt="0"/>
      <dgm:spPr/>
    </dgm:pt>
    <dgm:pt modelId="{C2C6DECF-BD6C-4EC4-9BC2-A180B0A10265}" type="pres">
      <dgm:prSet presAssocID="{7BC7032F-161B-4428-8399-01C7C1C639C6}" presName="hierRoot1" presStyleCnt="0">
        <dgm:presLayoutVars>
          <dgm:hierBranch val="init"/>
        </dgm:presLayoutVars>
      </dgm:prSet>
      <dgm:spPr/>
    </dgm:pt>
    <dgm:pt modelId="{E702ED4F-3E23-42DF-B7E5-F77CFD764E01}" type="pres">
      <dgm:prSet presAssocID="{7BC7032F-161B-4428-8399-01C7C1C639C6}" presName="rootComposite1" presStyleCnt="0"/>
      <dgm:spPr/>
    </dgm:pt>
    <dgm:pt modelId="{18AE1B8F-D722-4ED2-B17B-9A1462FB4C51}" type="pres">
      <dgm:prSet presAssocID="{7BC7032F-161B-4428-8399-01C7C1C639C6}" presName="rootText1" presStyleLbl="node0" presStyleIdx="1" presStyleCnt="3">
        <dgm:presLayoutVars>
          <dgm:chPref val="3"/>
        </dgm:presLayoutVars>
      </dgm:prSet>
      <dgm:spPr/>
    </dgm:pt>
    <dgm:pt modelId="{6C0CC640-91DD-4F01-809A-0D3AE6F23104}" type="pres">
      <dgm:prSet presAssocID="{7BC7032F-161B-4428-8399-01C7C1C639C6}" presName="rootConnector1" presStyleLbl="node1" presStyleIdx="0" presStyleCnt="0"/>
      <dgm:spPr/>
    </dgm:pt>
    <dgm:pt modelId="{FF6C9237-4946-4E0A-A5FC-A55E451743BB}" type="pres">
      <dgm:prSet presAssocID="{7BC7032F-161B-4428-8399-01C7C1C639C6}" presName="hierChild2" presStyleCnt="0"/>
      <dgm:spPr/>
    </dgm:pt>
    <dgm:pt modelId="{F383BC2E-EDAF-4DCB-82C9-6E448C4036CE}" type="pres">
      <dgm:prSet presAssocID="{B497000B-2837-4D26-A2F2-60EC02D6EAC0}" presName="Name37" presStyleLbl="parChTrans1D2" presStyleIdx="1" presStyleCnt="4"/>
      <dgm:spPr/>
    </dgm:pt>
    <dgm:pt modelId="{022AA766-20D9-4A58-B686-DDF37F41EB38}" type="pres">
      <dgm:prSet presAssocID="{E7D698A1-C05B-41EC-B2B1-53A1AFD37402}" presName="hierRoot2" presStyleCnt="0">
        <dgm:presLayoutVars>
          <dgm:hierBranch val="init"/>
        </dgm:presLayoutVars>
      </dgm:prSet>
      <dgm:spPr/>
    </dgm:pt>
    <dgm:pt modelId="{D01D71ED-EB26-41B6-8257-67EE37AF4154}" type="pres">
      <dgm:prSet presAssocID="{E7D698A1-C05B-41EC-B2B1-53A1AFD37402}" presName="rootComposite" presStyleCnt="0"/>
      <dgm:spPr/>
    </dgm:pt>
    <dgm:pt modelId="{1FAA9A99-78D5-45F3-9A6D-314CA54BD773}" type="pres">
      <dgm:prSet presAssocID="{E7D698A1-C05B-41EC-B2B1-53A1AFD37402}" presName="rootText" presStyleLbl="node2" presStyleIdx="1" presStyleCnt="4" custScaleY="168538">
        <dgm:presLayoutVars>
          <dgm:chPref val="3"/>
        </dgm:presLayoutVars>
      </dgm:prSet>
      <dgm:spPr/>
    </dgm:pt>
    <dgm:pt modelId="{DDFC5DEB-0FDF-4DC1-810C-5525854AF717}" type="pres">
      <dgm:prSet presAssocID="{E7D698A1-C05B-41EC-B2B1-53A1AFD37402}" presName="rootConnector" presStyleLbl="node2" presStyleIdx="1" presStyleCnt="4"/>
      <dgm:spPr/>
    </dgm:pt>
    <dgm:pt modelId="{2D628E8B-7E3D-43ED-B84A-B5B80CFEAD68}" type="pres">
      <dgm:prSet presAssocID="{E7D698A1-C05B-41EC-B2B1-53A1AFD37402}" presName="hierChild4" presStyleCnt="0"/>
      <dgm:spPr/>
    </dgm:pt>
    <dgm:pt modelId="{652F2D28-B837-41CC-AB83-99CC80E5532B}" type="pres">
      <dgm:prSet presAssocID="{E7D698A1-C05B-41EC-B2B1-53A1AFD37402}" presName="hierChild5" presStyleCnt="0"/>
      <dgm:spPr/>
    </dgm:pt>
    <dgm:pt modelId="{2304ADBE-3F27-4357-B2CD-DFD91AC43F1F}" type="pres">
      <dgm:prSet presAssocID="{61D2F011-E14C-41FF-8A89-157E0E4F4DD4}" presName="Name37" presStyleLbl="parChTrans1D2" presStyleIdx="2" presStyleCnt="4"/>
      <dgm:spPr/>
    </dgm:pt>
    <dgm:pt modelId="{D8DB98E9-9939-4DED-8B23-79F45B23DD29}" type="pres">
      <dgm:prSet presAssocID="{2FDA636D-0AE3-4173-9D80-C17AA6B6E12F}" presName="hierRoot2" presStyleCnt="0">
        <dgm:presLayoutVars>
          <dgm:hierBranch val="init"/>
        </dgm:presLayoutVars>
      </dgm:prSet>
      <dgm:spPr/>
    </dgm:pt>
    <dgm:pt modelId="{01DCD73E-6E64-4A80-BE45-F6AF73EE3974}" type="pres">
      <dgm:prSet presAssocID="{2FDA636D-0AE3-4173-9D80-C17AA6B6E12F}" presName="rootComposite" presStyleCnt="0"/>
      <dgm:spPr/>
    </dgm:pt>
    <dgm:pt modelId="{9EADC55E-8D9A-406A-8220-C126287891AF}" type="pres">
      <dgm:prSet presAssocID="{2FDA636D-0AE3-4173-9D80-C17AA6B6E12F}" presName="rootText" presStyleLbl="node2" presStyleIdx="2" presStyleCnt="4" custScaleY="168538">
        <dgm:presLayoutVars>
          <dgm:chPref val="3"/>
        </dgm:presLayoutVars>
      </dgm:prSet>
      <dgm:spPr/>
    </dgm:pt>
    <dgm:pt modelId="{C04030E2-872F-4B0A-87EC-CC0708D87F5B}" type="pres">
      <dgm:prSet presAssocID="{2FDA636D-0AE3-4173-9D80-C17AA6B6E12F}" presName="rootConnector" presStyleLbl="node2" presStyleIdx="2" presStyleCnt="4"/>
      <dgm:spPr/>
    </dgm:pt>
    <dgm:pt modelId="{8F47FFB3-8907-4756-A64D-7F8D7E9DCC35}" type="pres">
      <dgm:prSet presAssocID="{2FDA636D-0AE3-4173-9D80-C17AA6B6E12F}" presName="hierChild4" presStyleCnt="0"/>
      <dgm:spPr/>
    </dgm:pt>
    <dgm:pt modelId="{C1C8E311-ACBD-4A2A-A350-9E533A81CAAD}" type="pres">
      <dgm:prSet presAssocID="{2FDA636D-0AE3-4173-9D80-C17AA6B6E12F}" presName="hierChild5" presStyleCnt="0"/>
      <dgm:spPr/>
    </dgm:pt>
    <dgm:pt modelId="{E3C612FF-60CC-41DD-8C46-94544C9DEBB8}" type="pres">
      <dgm:prSet presAssocID="{7BC7032F-161B-4428-8399-01C7C1C639C6}" presName="hierChild3" presStyleCnt="0"/>
      <dgm:spPr/>
    </dgm:pt>
    <dgm:pt modelId="{62D156C1-59DD-A749-82EA-71E34613B0E6}" type="pres">
      <dgm:prSet presAssocID="{80D8943D-1ECE-4DD8-A2E1-F5F88FEB2264}" presName="hierRoot1" presStyleCnt="0">
        <dgm:presLayoutVars>
          <dgm:hierBranch val="init"/>
        </dgm:presLayoutVars>
      </dgm:prSet>
      <dgm:spPr/>
    </dgm:pt>
    <dgm:pt modelId="{5CBD9100-082F-B44A-97E6-DD021AD9D0FD}" type="pres">
      <dgm:prSet presAssocID="{80D8943D-1ECE-4DD8-A2E1-F5F88FEB2264}" presName="rootComposite1" presStyleCnt="0"/>
      <dgm:spPr/>
    </dgm:pt>
    <dgm:pt modelId="{4EB87FAF-51CB-AD4B-8D42-3BEF1A65529B}" type="pres">
      <dgm:prSet presAssocID="{80D8943D-1ECE-4DD8-A2E1-F5F88FEB2264}" presName="rootText1" presStyleLbl="node0" presStyleIdx="2" presStyleCnt="3">
        <dgm:presLayoutVars>
          <dgm:chPref val="3"/>
        </dgm:presLayoutVars>
      </dgm:prSet>
      <dgm:spPr/>
    </dgm:pt>
    <dgm:pt modelId="{39066060-3EEC-3343-A5B9-DD77F96AF5B0}" type="pres">
      <dgm:prSet presAssocID="{80D8943D-1ECE-4DD8-A2E1-F5F88FEB2264}" presName="rootConnector1" presStyleLbl="node1" presStyleIdx="0" presStyleCnt="0"/>
      <dgm:spPr/>
    </dgm:pt>
    <dgm:pt modelId="{D4EE9D60-E426-8942-953F-7640810FACB0}" type="pres">
      <dgm:prSet presAssocID="{80D8943D-1ECE-4DD8-A2E1-F5F88FEB2264}" presName="hierChild2" presStyleCnt="0"/>
      <dgm:spPr/>
    </dgm:pt>
    <dgm:pt modelId="{2FF1A4FF-1D76-6B42-9710-CD9C2201F085}" type="pres">
      <dgm:prSet presAssocID="{4A5EE775-3954-A742-8284-9ED9DF4D2232}" presName="Name37" presStyleLbl="parChTrans1D2" presStyleIdx="3" presStyleCnt="4"/>
      <dgm:spPr/>
    </dgm:pt>
    <dgm:pt modelId="{AD0A9ECD-8190-1943-9A35-49415E2F692E}" type="pres">
      <dgm:prSet presAssocID="{08984EE7-E98A-9743-B9D6-47A06D61BCD5}" presName="hierRoot2" presStyleCnt="0">
        <dgm:presLayoutVars>
          <dgm:hierBranch val="init"/>
        </dgm:presLayoutVars>
      </dgm:prSet>
      <dgm:spPr/>
    </dgm:pt>
    <dgm:pt modelId="{7DFADC57-654F-A64A-A5AC-7FCA52379ACE}" type="pres">
      <dgm:prSet presAssocID="{08984EE7-E98A-9743-B9D6-47A06D61BCD5}" presName="rootComposite" presStyleCnt="0"/>
      <dgm:spPr/>
    </dgm:pt>
    <dgm:pt modelId="{E19B1777-578F-3B43-B9E2-2B636C24FC67}" type="pres">
      <dgm:prSet presAssocID="{08984EE7-E98A-9743-B9D6-47A06D61BCD5}" presName="rootText" presStyleLbl="node2" presStyleIdx="3" presStyleCnt="4" custScaleX="100724" custScaleY="169102">
        <dgm:presLayoutVars>
          <dgm:chPref val="3"/>
        </dgm:presLayoutVars>
      </dgm:prSet>
      <dgm:spPr/>
    </dgm:pt>
    <dgm:pt modelId="{20C15447-DA60-8D40-86CB-8A15122CF3DE}" type="pres">
      <dgm:prSet presAssocID="{08984EE7-E98A-9743-B9D6-47A06D61BCD5}" presName="rootConnector" presStyleLbl="node2" presStyleIdx="3" presStyleCnt="4"/>
      <dgm:spPr/>
    </dgm:pt>
    <dgm:pt modelId="{DED8FA78-166F-174E-8356-E91EF4DECBF8}" type="pres">
      <dgm:prSet presAssocID="{08984EE7-E98A-9743-B9D6-47A06D61BCD5}" presName="hierChild4" presStyleCnt="0"/>
      <dgm:spPr/>
    </dgm:pt>
    <dgm:pt modelId="{82B17878-7D72-6446-AC38-DF7ADA62752D}" type="pres">
      <dgm:prSet presAssocID="{08984EE7-E98A-9743-B9D6-47A06D61BCD5}" presName="hierChild5" presStyleCnt="0"/>
      <dgm:spPr/>
    </dgm:pt>
    <dgm:pt modelId="{3E4F0747-9687-FC4C-BF76-335D0AC6C3F6}" type="pres">
      <dgm:prSet presAssocID="{80D8943D-1ECE-4DD8-A2E1-F5F88FEB2264}" presName="hierChild3" presStyleCnt="0"/>
      <dgm:spPr/>
    </dgm:pt>
  </dgm:ptLst>
  <dgm:cxnLst>
    <dgm:cxn modelId="{2D27050D-DB05-C441-9CE1-0760EA393396}" type="presOf" srcId="{08984EE7-E98A-9743-B9D6-47A06D61BCD5}" destId="{E19B1777-578F-3B43-B9E2-2B636C24FC67}" srcOrd="0" destOrd="0" presId="urn:microsoft.com/office/officeart/2005/8/layout/orgChart1"/>
    <dgm:cxn modelId="{4B561214-ECA5-6F49-83D6-218CF1BA4AB2}" type="presOf" srcId="{4A5EE775-3954-A742-8284-9ED9DF4D2232}" destId="{2FF1A4FF-1D76-6B42-9710-CD9C2201F085}" srcOrd="0" destOrd="0" presId="urn:microsoft.com/office/officeart/2005/8/layout/orgChart1"/>
    <dgm:cxn modelId="{00DC651B-4582-ED4A-9EA1-7157B6D34F1D}" type="presOf" srcId="{2FDA636D-0AE3-4173-9D80-C17AA6B6E12F}" destId="{C04030E2-872F-4B0A-87EC-CC0708D87F5B}" srcOrd="1" destOrd="0" presId="urn:microsoft.com/office/officeart/2005/8/layout/orgChart1"/>
    <dgm:cxn modelId="{2F794B23-8523-F940-B9EB-EDA838AAE4EC}" type="presOf" srcId="{70BE3224-3535-4DCB-8612-D08D1CDA8459}" destId="{CB75D0E7-09E0-48DD-981A-2A4BE80A71B0}" srcOrd="0" destOrd="0" presId="urn:microsoft.com/office/officeart/2005/8/layout/orgChart1"/>
    <dgm:cxn modelId="{29C86023-77C9-FD42-BFAC-415F7BF47487}" type="presOf" srcId="{80D8943D-1ECE-4DD8-A2E1-F5F88FEB2264}" destId="{39066060-3EEC-3343-A5B9-DD77F96AF5B0}" srcOrd="1" destOrd="0" presId="urn:microsoft.com/office/officeart/2005/8/layout/orgChart1"/>
    <dgm:cxn modelId="{236AC132-CB6C-AF4F-82B0-3DFC7494B88F}" type="presOf" srcId="{616A5EF0-03DA-4D63-ACAA-405FB8ECD7A8}" destId="{F3A14BD0-F0BF-4665-86B4-76417C118804}" srcOrd="0" destOrd="0" presId="urn:microsoft.com/office/officeart/2005/8/layout/orgChart1"/>
    <dgm:cxn modelId="{0AF38639-D0E2-4D7A-966B-BFD69A9D5E6B}" srcId="{7BC7032F-161B-4428-8399-01C7C1C639C6}" destId="{E7D698A1-C05B-41EC-B2B1-53A1AFD37402}" srcOrd="0" destOrd="0" parTransId="{B497000B-2837-4D26-A2F2-60EC02D6EAC0}" sibTransId="{98EDC0FC-F333-4A5E-BC20-701FB10F65E2}"/>
    <dgm:cxn modelId="{9BCE813F-7EB3-494C-BB5D-13D913063323}" type="presOf" srcId="{899178B2-B0F4-436D-9714-1B15F029212D}" destId="{71D12440-C9D7-4376-BB49-E0547A28211B}" srcOrd="0" destOrd="0" presId="urn:microsoft.com/office/officeart/2005/8/layout/orgChart1"/>
    <dgm:cxn modelId="{0AC83873-513C-7443-9456-FBAA15C7146A}" type="presOf" srcId="{7BC7032F-161B-4428-8399-01C7C1C639C6}" destId="{18AE1B8F-D722-4ED2-B17B-9A1462FB4C51}" srcOrd="0" destOrd="0" presId="urn:microsoft.com/office/officeart/2005/8/layout/orgChart1"/>
    <dgm:cxn modelId="{C2783D73-3C33-41AE-B5A2-4D02A1281F51}" srcId="{616A5EF0-03DA-4D63-ACAA-405FB8ECD7A8}" destId="{70BE3224-3535-4DCB-8612-D08D1CDA8459}" srcOrd="0" destOrd="0" parTransId="{899178B2-B0F4-436D-9714-1B15F029212D}" sibTransId="{2B0DAEAC-3286-4AD7-B954-B2B264BF90CE}"/>
    <dgm:cxn modelId="{FAB9BF73-B286-A64F-8C01-CDC5ED6B83D8}" type="presOf" srcId="{B497000B-2837-4D26-A2F2-60EC02D6EAC0}" destId="{F383BC2E-EDAF-4DCB-82C9-6E448C4036CE}" srcOrd="0" destOrd="0" presId="urn:microsoft.com/office/officeart/2005/8/layout/orgChart1"/>
    <dgm:cxn modelId="{4A55C979-5055-4E4E-A20A-44BE1459803B}" type="presOf" srcId="{E7D698A1-C05B-41EC-B2B1-53A1AFD37402}" destId="{DDFC5DEB-0FDF-4DC1-810C-5525854AF717}" srcOrd="1" destOrd="0" presId="urn:microsoft.com/office/officeart/2005/8/layout/orgChart1"/>
    <dgm:cxn modelId="{E293A08B-88A0-8442-84C5-15590A826077}" type="presOf" srcId="{70BE3224-3535-4DCB-8612-D08D1CDA8459}" destId="{9D224075-BA6C-4B26-B439-0070AFF6D115}" srcOrd="1" destOrd="0" presId="urn:microsoft.com/office/officeart/2005/8/layout/orgChart1"/>
    <dgm:cxn modelId="{7703C38D-DB0D-404D-BFCD-C9AD0DAD42BF}" srcId="{93DE876B-02F7-489A-BED1-783C92ADDE44}" destId="{616A5EF0-03DA-4D63-ACAA-405FB8ECD7A8}" srcOrd="0" destOrd="0" parTransId="{803260F2-BC8A-4152-A58C-133640295BE2}" sibTransId="{48DC48E3-A2B0-4B15-AE63-3FA50D505FE7}"/>
    <dgm:cxn modelId="{763C108E-F102-47F6-92EC-A19AECEECC00}" type="presOf" srcId="{93DE876B-02F7-489A-BED1-783C92ADDE44}" destId="{C346B6CA-BFA9-417D-976A-E567E9CED699}" srcOrd="0" destOrd="0" presId="urn:microsoft.com/office/officeart/2005/8/layout/orgChart1"/>
    <dgm:cxn modelId="{FE90A1A0-CD02-2040-9694-81FF98BEBEAE}" type="presOf" srcId="{08984EE7-E98A-9743-B9D6-47A06D61BCD5}" destId="{20C15447-DA60-8D40-86CB-8A15122CF3DE}" srcOrd="1" destOrd="0" presId="urn:microsoft.com/office/officeart/2005/8/layout/orgChart1"/>
    <dgm:cxn modelId="{102AA4BE-7668-D840-B969-9695AB38A467}" type="presOf" srcId="{E7D698A1-C05B-41EC-B2B1-53A1AFD37402}" destId="{1FAA9A99-78D5-45F3-9A6D-314CA54BD773}" srcOrd="0" destOrd="0" presId="urn:microsoft.com/office/officeart/2005/8/layout/orgChart1"/>
    <dgm:cxn modelId="{01778FC4-11E6-9B46-B73B-B7DB95C42592}" srcId="{80D8943D-1ECE-4DD8-A2E1-F5F88FEB2264}" destId="{08984EE7-E98A-9743-B9D6-47A06D61BCD5}" srcOrd="0" destOrd="0" parTransId="{4A5EE775-3954-A742-8284-9ED9DF4D2232}" sibTransId="{E7AFF484-7353-5C4C-8296-DB03C36AB2FD}"/>
    <dgm:cxn modelId="{3EFEE7C5-78C3-43E5-9FA1-1B87A88930AD}" srcId="{7BC7032F-161B-4428-8399-01C7C1C639C6}" destId="{2FDA636D-0AE3-4173-9D80-C17AA6B6E12F}" srcOrd="1" destOrd="0" parTransId="{61D2F011-E14C-41FF-8A89-157E0E4F4DD4}" sibTransId="{291BE67C-61BE-4580-A626-84A9B8E75021}"/>
    <dgm:cxn modelId="{0DFCDDC7-099A-0D4B-AFD4-4F3E2675E552}" type="presOf" srcId="{616A5EF0-03DA-4D63-ACAA-405FB8ECD7A8}" destId="{50E5D18C-E858-44E5-8DB5-3C45EA6B1363}" srcOrd="1" destOrd="0" presId="urn:microsoft.com/office/officeart/2005/8/layout/orgChart1"/>
    <dgm:cxn modelId="{071FB5C8-4B89-D34C-B790-0604954659A1}" type="presOf" srcId="{2FDA636D-0AE3-4173-9D80-C17AA6B6E12F}" destId="{9EADC55E-8D9A-406A-8220-C126287891AF}" srcOrd="0" destOrd="0" presId="urn:microsoft.com/office/officeart/2005/8/layout/orgChart1"/>
    <dgm:cxn modelId="{34A4B4D2-CE6A-3545-AF31-CA8750C5E341}" type="presOf" srcId="{61D2F011-E14C-41FF-8A89-157E0E4F4DD4}" destId="{2304ADBE-3F27-4357-B2CD-DFD91AC43F1F}" srcOrd="0" destOrd="0" presId="urn:microsoft.com/office/officeart/2005/8/layout/orgChart1"/>
    <dgm:cxn modelId="{656E17D8-A0E1-44D6-B5F3-16D549EAA31E}" srcId="{93DE876B-02F7-489A-BED1-783C92ADDE44}" destId="{80D8943D-1ECE-4DD8-A2E1-F5F88FEB2264}" srcOrd="2" destOrd="0" parTransId="{2A6C8C8E-CB92-46D8-B12B-4DAF3D6AB18C}" sibTransId="{CC377C0D-1402-4A2F-AC04-FC489BD89CB1}"/>
    <dgm:cxn modelId="{5B5261DC-2EF9-3A41-A4BA-0A3B7F149869}" type="presOf" srcId="{7BC7032F-161B-4428-8399-01C7C1C639C6}" destId="{6C0CC640-91DD-4F01-809A-0D3AE6F23104}" srcOrd="1" destOrd="0" presId="urn:microsoft.com/office/officeart/2005/8/layout/orgChart1"/>
    <dgm:cxn modelId="{80EDD5EC-20EC-486E-B288-E1CCB815F5C9}" srcId="{93DE876B-02F7-489A-BED1-783C92ADDE44}" destId="{7BC7032F-161B-4428-8399-01C7C1C639C6}" srcOrd="1" destOrd="0" parTransId="{64ADEA39-CAA3-415F-A030-8043D67E4C57}" sibTransId="{25CB11D7-F3D3-4047-A9A9-73E241B363F0}"/>
    <dgm:cxn modelId="{7A2745F7-3356-6049-B9E4-216F7C4518A2}" type="presOf" srcId="{80D8943D-1ECE-4DD8-A2E1-F5F88FEB2264}" destId="{4EB87FAF-51CB-AD4B-8D42-3BEF1A65529B}" srcOrd="0" destOrd="0" presId="urn:microsoft.com/office/officeart/2005/8/layout/orgChart1"/>
    <dgm:cxn modelId="{9FAF87F6-5D56-B740-9B9A-1F82A154F3B4}" type="presParOf" srcId="{C346B6CA-BFA9-417D-976A-E567E9CED699}" destId="{AA7D642A-847A-44D2-BDF3-A59A257482CB}" srcOrd="0" destOrd="0" presId="urn:microsoft.com/office/officeart/2005/8/layout/orgChart1"/>
    <dgm:cxn modelId="{914FD025-4682-6E4C-AED3-E4C6FB47B4C7}" type="presParOf" srcId="{AA7D642A-847A-44D2-BDF3-A59A257482CB}" destId="{18B27D96-B237-4C18-81E1-1CBA8BD5D253}" srcOrd="0" destOrd="0" presId="urn:microsoft.com/office/officeart/2005/8/layout/orgChart1"/>
    <dgm:cxn modelId="{38B17AD2-1239-FD49-A3A9-ABAA4E15254D}" type="presParOf" srcId="{18B27D96-B237-4C18-81E1-1CBA8BD5D253}" destId="{F3A14BD0-F0BF-4665-86B4-76417C118804}" srcOrd="0" destOrd="0" presId="urn:microsoft.com/office/officeart/2005/8/layout/orgChart1"/>
    <dgm:cxn modelId="{F081ADB8-1C78-5A40-AF19-96F32A86AA15}" type="presParOf" srcId="{18B27D96-B237-4C18-81E1-1CBA8BD5D253}" destId="{50E5D18C-E858-44E5-8DB5-3C45EA6B1363}" srcOrd="1" destOrd="0" presId="urn:microsoft.com/office/officeart/2005/8/layout/orgChart1"/>
    <dgm:cxn modelId="{944139A0-6769-3E46-8646-42D1B5D21FE8}" type="presParOf" srcId="{AA7D642A-847A-44D2-BDF3-A59A257482CB}" destId="{B27C360A-5B82-4261-A050-7849EA61C6BC}" srcOrd="1" destOrd="0" presId="urn:microsoft.com/office/officeart/2005/8/layout/orgChart1"/>
    <dgm:cxn modelId="{A7F76EDE-2F5E-A540-AD98-A94F32C3D9CD}" type="presParOf" srcId="{B27C360A-5B82-4261-A050-7849EA61C6BC}" destId="{71D12440-C9D7-4376-BB49-E0547A28211B}" srcOrd="0" destOrd="0" presId="urn:microsoft.com/office/officeart/2005/8/layout/orgChart1"/>
    <dgm:cxn modelId="{8353E0C0-C5D2-D445-8E8F-DBC4D1122795}" type="presParOf" srcId="{B27C360A-5B82-4261-A050-7849EA61C6BC}" destId="{26F127CE-60CC-47D7-A29A-AD894C4D7E98}" srcOrd="1" destOrd="0" presId="urn:microsoft.com/office/officeart/2005/8/layout/orgChart1"/>
    <dgm:cxn modelId="{908A34E7-7A3A-AC45-B08C-7B7BB7C6AE63}" type="presParOf" srcId="{26F127CE-60CC-47D7-A29A-AD894C4D7E98}" destId="{827027AA-F4C6-4D36-9984-FC79FD941C0A}" srcOrd="0" destOrd="0" presId="urn:microsoft.com/office/officeart/2005/8/layout/orgChart1"/>
    <dgm:cxn modelId="{D99148BC-2E28-154F-AF9F-544B95D003DC}" type="presParOf" srcId="{827027AA-F4C6-4D36-9984-FC79FD941C0A}" destId="{CB75D0E7-09E0-48DD-981A-2A4BE80A71B0}" srcOrd="0" destOrd="0" presId="urn:microsoft.com/office/officeart/2005/8/layout/orgChart1"/>
    <dgm:cxn modelId="{170F7D3E-B774-6040-92ED-E8D4D2066058}" type="presParOf" srcId="{827027AA-F4C6-4D36-9984-FC79FD941C0A}" destId="{9D224075-BA6C-4B26-B439-0070AFF6D115}" srcOrd="1" destOrd="0" presId="urn:microsoft.com/office/officeart/2005/8/layout/orgChart1"/>
    <dgm:cxn modelId="{B4CAD801-F668-2848-A7E7-10EC65109D4E}" type="presParOf" srcId="{26F127CE-60CC-47D7-A29A-AD894C4D7E98}" destId="{F3C3897B-FA76-4136-90DE-BBCFCF6C2FF5}" srcOrd="1" destOrd="0" presId="urn:microsoft.com/office/officeart/2005/8/layout/orgChart1"/>
    <dgm:cxn modelId="{13033942-D703-454D-8AFB-730FAA203432}" type="presParOf" srcId="{26F127CE-60CC-47D7-A29A-AD894C4D7E98}" destId="{8840886C-30D0-4A1A-82C0-1F21A1A5BCF1}" srcOrd="2" destOrd="0" presId="urn:microsoft.com/office/officeart/2005/8/layout/orgChart1"/>
    <dgm:cxn modelId="{97F07263-E75D-AC47-83FD-8A2AC427C33E}" type="presParOf" srcId="{AA7D642A-847A-44D2-BDF3-A59A257482CB}" destId="{8BE570EB-918C-413E-8A53-FE732E761B49}" srcOrd="2" destOrd="0" presId="urn:microsoft.com/office/officeart/2005/8/layout/orgChart1"/>
    <dgm:cxn modelId="{1F6C7529-F2B5-D643-A66E-241005D92CFE}" type="presParOf" srcId="{C346B6CA-BFA9-417D-976A-E567E9CED699}" destId="{C2C6DECF-BD6C-4EC4-9BC2-A180B0A10265}" srcOrd="1" destOrd="0" presId="urn:microsoft.com/office/officeart/2005/8/layout/orgChart1"/>
    <dgm:cxn modelId="{D574B708-8337-5A4B-9AC4-D045CE11395E}" type="presParOf" srcId="{C2C6DECF-BD6C-4EC4-9BC2-A180B0A10265}" destId="{E702ED4F-3E23-42DF-B7E5-F77CFD764E01}" srcOrd="0" destOrd="0" presId="urn:microsoft.com/office/officeart/2005/8/layout/orgChart1"/>
    <dgm:cxn modelId="{EF3B4774-6C30-8F43-A556-5AE7384A1EF1}" type="presParOf" srcId="{E702ED4F-3E23-42DF-B7E5-F77CFD764E01}" destId="{18AE1B8F-D722-4ED2-B17B-9A1462FB4C51}" srcOrd="0" destOrd="0" presId="urn:microsoft.com/office/officeart/2005/8/layout/orgChart1"/>
    <dgm:cxn modelId="{7F289762-C736-D24B-88E9-E984CBA7CE55}" type="presParOf" srcId="{E702ED4F-3E23-42DF-B7E5-F77CFD764E01}" destId="{6C0CC640-91DD-4F01-809A-0D3AE6F23104}" srcOrd="1" destOrd="0" presId="urn:microsoft.com/office/officeart/2005/8/layout/orgChart1"/>
    <dgm:cxn modelId="{F684A394-2310-EF47-ADD7-2D1F8746C1B6}" type="presParOf" srcId="{C2C6DECF-BD6C-4EC4-9BC2-A180B0A10265}" destId="{FF6C9237-4946-4E0A-A5FC-A55E451743BB}" srcOrd="1" destOrd="0" presId="urn:microsoft.com/office/officeart/2005/8/layout/orgChart1"/>
    <dgm:cxn modelId="{6DD5DEBB-7E74-7642-AC3F-9000D3C0DBCE}" type="presParOf" srcId="{FF6C9237-4946-4E0A-A5FC-A55E451743BB}" destId="{F383BC2E-EDAF-4DCB-82C9-6E448C4036CE}" srcOrd="0" destOrd="0" presId="urn:microsoft.com/office/officeart/2005/8/layout/orgChart1"/>
    <dgm:cxn modelId="{11623A4F-9594-654A-9BB8-BC88E416F928}" type="presParOf" srcId="{FF6C9237-4946-4E0A-A5FC-A55E451743BB}" destId="{022AA766-20D9-4A58-B686-DDF37F41EB38}" srcOrd="1" destOrd="0" presId="urn:microsoft.com/office/officeart/2005/8/layout/orgChart1"/>
    <dgm:cxn modelId="{A088C7FC-F36B-524B-BCF8-BC50FF50BF6F}" type="presParOf" srcId="{022AA766-20D9-4A58-B686-DDF37F41EB38}" destId="{D01D71ED-EB26-41B6-8257-67EE37AF4154}" srcOrd="0" destOrd="0" presId="urn:microsoft.com/office/officeart/2005/8/layout/orgChart1"/>
    <dgm:cxn modelId="{48ACB0C5-10D0-5648-82DA-76B81CD7E9E0}" type="presParOf" srcId="{D01D71ED-EB26-41B6-8257-67EE37AF4154}" destId="{1FAA9A99-78D5-45F3-9A6D-314CA54BD773}" srcOrd="0" destOrd="0" presId="urn:microsoft.com/office/officeart/2005/8/layout/orgChart1"/>
    <dgm:cxn modelId="{E8E9E8BC-F783-B044-9F29-47E370E1226B}" type="presParOf" srcId="{D01D71ED-EB26-41B6-8257-67EE37AF4154}" destId="{DDFC5DEB-0FDF-4DC1-810C-5525854AF717}" srcOrd="1" destOrd="0" presId="urn:microsoft.com/office/officeart/2005/8/layout/orgChart1"/>
    <dgm:cxn modelId="{DD600B36-FB62-8D4E-BEEE-442D7CEDD702}" type="presParOf" srcId="{022AA766-20D9-4A58-B686-DDF37F41EB38}" destId="{2D628E8B-7E3D-43ED-B84A-B5B80CFEAD68}" srcOrd="1" destOrd="0" presId="urn:microsoft.com/office/officeart/2005/8/layout/orgChart1"/>
    <dgm:cxn modelId="{EAFCB2DB-4CA9-2C49-91EC-13422DD8FA6D}" type="presParOf" srcId="{022AA766-20D9-4A58-B686-DDF37F41EB38}" destId="{652F2D28-B837-41CC-AB83-99CC80E5532B}" srcOrd="2" destOrd="0" presId="urn:microsoft.com/office/officeart/2005/8/layout/orgChart1"/>
    <dgm:cxn modelId="{F868579C-BE15-014B-BB5E-BE5CC0AE1D1E}" type="presParOf" srcId="{FF6C9237-4946-4E0A-A5FC-A55E451743BB}" destId="{2304ADBE-3F27-4357-B2CD-DFD91AC43F1F}" srcOrd="2" destOrd="0" presId="urn:microsoft.com/office/officeart/2005/8/layout/orgChart1"/>
    <dgm:cxn modelId="{AD6EC3E3-BAEC-DD46-8108-2BC7D6F687A4}" type="presParOf" srcId="{FF6C9237-4946-4E0A-A5FC-A55E451743BB}" destId="{D8DB98E9-9939-4DED-8B23-79F45B23DD29}" srcOrd="3" destOrd="0" presId="urn:microsoft.com/office/officeart/2005/8/layout/orgChart1"/>
    <dgm:cxn modelId="{1A9D939D-5E94-234B-A4EE-E1AFC91FAA10}" type="presParOf" srcId="{D8DB98E9-9939-4DED-8B23-79F45B23DD29}" destId="{01DCD73E-6E64-4A80-BE45-F6AF73EE3974}" srcOrd="0" destOrd="0" presId="urn:microsoft.com/office/officeart/2005/8/layout/orgChart1"/>
    <dgm:cxn modelId="{0872089C-4136-A341-8955-A13D35996C1D}" type="presParOf" srcId="{01DCD73E-6E64-4A80-BE45-F6AF73EE3974}" destId="{9EADC55E-8D9A-406A-8220-C126287891AF}" srcOrd="0" destOrd="0" presId="urn:microsoft.com/office/officeart/2005/8/layout/orgChart1"/>
    <dgm:cxn modelId="{4F2238A6-493A-8E4E-9ED4-4627082F6BE4}" type="presParOf" srcId="{01DCD73E-6E64-4A80-BE45-F6AF73EE3974}" destId="{C04030E2-872F-4B0A-87EC-CC0708D87F5B}" srcOrd="1" destOrd="0" presId="urn:microsoft.com/office/officeart/2005/8/layout/orgChart1"/>
    <dgm:cxn modelId="{F54DD5B1-2560-1E4C-9ACB-72D3C86B62A1}" type="presParOf" srcId="{D8DB98E9-9939-4DED-8B23-79F45B23DD29}" destId="{8F47FFB3-8907-4756-A64D-7F8D7E9DCC35}" srcOrd="1" destOrd="0" presId="urn:microsoft.com/office/officeart/2005/8/layout/orgChart1"/>
    <dgm:cxn modelId="{7C9CE0BD-7AE0-E841-9FF7-C5446BC9606F}" type="presParOf" srcId="{D8DB98E9-9939-4DED-8B23-79F45B23DD29}" destId="{C1C8E311-ACBD-4A2A-A350-9E533A81CAAD}" srcOrd="2" destOrd="0" presId="urn:microsoft.com/office/officeart/2005/8/layout/orgChart1"/>
    <dgm:cxn modelId="{223E36B2-86EA-3C41-B671-41B197131BD4}" type="presParOf" srcId="{C2C6DECF-BD6C-4EC4-9BC2-A180B0A10265}" destId="{E3C612FF-60CC-41DD-8C46-94544C9DEBB8}" srcOrd="2" destOrd="0" presId="urn:microsoft.com/office/officeart/2005/8/layout/orgChart1"/>
    <dgm:cxn modelId="{C5214431-937E-0549-AA3D-8A9A68B4103B}" type="presParOf" srcId="{C346B6CA-BFA9-417D-976A-E567E9CED699}" destId="{62D156C1-59DD-A749-82EA-71E34613B0E6}" srcOrd="2" destOrd="0" presId="urn:microsoft.com/office/officeart/2005/8/layout/orgChart1"/>
    <dgm:cxn modelId="{BE9A98AC-8CCD-7045-B066-63D6302DFC8B}" type="presParOf" srcId="{62D156C1-59DD-A749-82EA-71E34613B0E6}" destId="{5CBD9100-082F-B44A-97E6-DD021AD9D0FD}" srcOrd="0" destOrd="0" presId="urn:microsoft.com/office/officeart/2005/8/layout/orgChart1"/>
    <dgm:cxn modelId="{C3934CF4-B5AF-4C4F-AD38-F4571018ECEE}" type="presParOf" srcId="{5CBD9100-082F-B44A-97E6-DD021AD9D0FD}" destId="{4EB87FAF-51CB-AD4B-8D42-3BEF1A65529B}" srcOrd="0" destOrd="0" presId="urn:microsoft.com/office/officeart/2005/8/layout/orgChart1"/>
    <dgm:cxn modelId="{087205A0-DB75-4841-A782-A89B698E67CB}" type="presParOf" srcId="{5CBD9100-082F-B44A-97E6-DD021AD9D0FD}" destId="{39066060-3EEC-3343-A5B9-DD77F96AF5B0}" srcOrd="1" destOrd="0" presId="urn:microsoft.com/office/officeart/2005/8/layout/orgChart1"/>
    <dgm:cxn modelId="{ECB9D298-F8AC-E341-8F4C-D746EB68FB23}" type="presParOf" srcId="{62D156C1-59DD-A749-82EA-71E34613B0E6}" destId="{D4EE9D60-E426-8942-953F-7640810FACB0}" srcOrd="1" destOrd="0" presId="urn:microsoft.com/office/officeart/2005/8/layout/orgChart1"/>
    <dgm:cxn modelId="{3D02F0C5-12FA-1741-AD36-C8147607399C}" type="presParOf" srcId="{D4EE9D60-E426-8942-953F-7640810FACB0}" destId="{2FF1A4FF-1D76-6B42-9710-CD9C2201F085}" srcOrd="0" destOrd="0" presId="urn:microsoft.com/office/officeart/2005/8/layout/orgChart1"/>
    <dgm:cxn modelId="{769372A0-7F14-5840-B6CA-5C2A6B79BB65}" type="presParOf" srcId="{D4EE9D60-E426-8942-953F-7640810FACB0}" destId="{AD0A9ECD-8190-1943-9A35-49415E2F692E}" srcOrd="1" destOrd="0" presId="urn:microsoft.com/office/officeart/2005/8/layout/orgChart1"/>
    <dgm:cxn modelId="{5FA216C7-9A09-E84B-B440-0C985E30DA8E}" type="presParOf" srcId="{AD0A9ECD-8190-1943-9A35-49415E2F692E}" destId="{7DFADC57-654F-A64A-A5AC-7FCA52379ACE}" srcOrd="0" destOrd="0" presId="urn:microsoft.com/office/officeart/2005/8/layout/orgChart1"/>
    <dgm:cxn modelId="{9B9415A0-6143-4B43-801F-095C76F8623B}" type="presParOf" srcId="{7DFADC57-654F-A64A-A5AC-7FCA52379ACE}" destId="{E19B1777-578F-3B43-B9E2-2B636C24FC67}" srcOrd="0" destOrd="0" presId="urn:microsoft.com/office/officeart/2005/8/layout/orgChart1"/>
    <dgm:cxn modelId="{5C02672B-6136-F547-A31B-98EF9E5C6A10}" type="presParOf" srcId="{7DFADC57-654F-A64A-A5AC-7FCA52379ACE}" destId="{20C15447-DA60-8D40-86CB-8A15122CF3DE}" srcOrd="1" destOrd="0" presId="urn:microsoft.com/office/officeart/2005/8/layout/orgChart1"/>
    <dgm:cxn modelId="{F098DD45-38F2-694F-8118-2850F9ECEC3F}" type="presParOf" srcId="{AD0A9ECD-8190-1943-9A35-49415E2F692E}" destId="{DED8FA78-166F-174E-8356-E91EF4DECBF8}" srcOrd="1" destOrd="0" presId="urn:microsoft.com/office/officeart/2005/8/layout/orgChart1"/>
    <dgm:cxn modelId="{D289CA4D-627B-A94D-96B3-099E17FDEF54}" type="presParOf" srcId="{AD0A9ECD-8190-1943-9A35-49415E2F692E}" destId="{82B17878-7D72-6446-AC38-DF7ADA62752D}" srcOrd="2" destOrd="0" presId="urn:microsoft.com/office/officeart/2005/8/layout/orgChart1"/>
    <dgm:cxn modelId="{5012B966-D344-F440-9D50-700E02267928}" type="presParOf" srcId="{62D156C1-59DD-A749-82EA-71E34613B0E6}" destId="{3E4F0747-9687-FC4C-BF76-335D0AC6C3F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95B0F7-FF39-433B-B813-0AA347EB8ED4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82F97CC-C2D7-4F13-A7B0-9AA93188C3AE}">
      <dgm:prSet/>
      <dgm:spPr/>
      <dgm:t>
        <a:bodyPr/>
        <a:lstStyle/>
        <a:p>
          <a:r>
            <a:rPr lang="en-CA" dirty="0"/>
            <a:t>Hardware response can be reliably extracted using discussed methods</a:t>
          </a:r>
          <a:endParaRPr lang="en-US" dirty="0"/>
        </a:p>
      </dgm:t>
    </dgm:pt>
    <dgm:pt modelId="{62480694-369B-48C5-AC22-296AD1D6FD00}" type="parTrans" cxnId="{3C74F3D0-BD3C-47F2-9DD1-77B8E46431B6}">
      <dgm:prSet/>
      <dgm:spPr/>
      <dgm:t>
        <a:bodyPr/>
        <a:lstStyle/>
        <a:p>
          <a:endParaRPr lang="en-US"/>
        </a:p>
      </dgm:t>
    </dgm:pt>
    <dgm:pt modelId="{6AE3E8B5-3B8D-4E7C-B39E-892084ABDEDE}" type="sibTrans" cxnId="{3C74F3D0-BD3C-47F2-9DD1-77B8E46431B6}">
      <dgm:prSet/>
      <dgm:spPr/>
      <dgm:t>
        <a:bodyPr/>
        <a:lstStyle/>
        <a:p>
          <a:endParaRPr lang="en-US"/>
        </a:p>
      </dgm:t>
    </dgm:pt>
    <dgm:pt modelId="{117FA09D-A0DD-4736-9F4E-4F2F4D0BE7B0}">
      <dgm:prSet/>
      <dgm:spPr/>
      <dgm:t>
        <a:bodyPr/>
        <a:lstStyle/>
        <a:p>
          <a:r>
            <a:rPr lang="en-CA" dirty="0"/>
            <a:t>Channel response can then be estimated reliably using hardware response</a:t>
          </a:r>
          <a:endParaRPr lang="en-US" dirty="0"/>
        </a:p>
      </dgm:t>
    </dgm:pt>
    <dgm:pt modelId="{C15D919B-E94D-44A4-B97C-7804A934A980}" type="parTrans" cxnId="{797482AC-E310-48EA-8C41-5918FECDDDF0}">
      <dgm:prSet/>
      <dgm:spPr/>
      <dgm:t>
        <a:bodyPr/>
        <a:lstStyle/>
        <a:p>
          <a:endParaRPr lang="en-US"/>
        </a:p>
      </dgm:t>
    </dgm:pt>
    <dgm:pt modelId="{1F6E1A45-AEB1-43BB-951B-9D3C579A9D07}" type="sibTrans" cxnId="{797482AC-E310-48EA-8C41-5918FECDDDF0}">
      <dgm:prSet/>
      <dgm:spPr/>
      <dgm:t>
        <a:bodyPr/>
        <a:lstStyle/>
        <a:p>
          <a:endParaRPr lang="en-US"/>
        </a:p>
      </dgm:t>
    </dgm:pt>
    <dgm:pt modelId="{E8DA9D86-1456-47E6-9309-CB3F8941C3B9}">
      <dgm:prSet/>
      <dgm:spPr/>
      <dgm:t>
        <a:bodyPr/>
        <a:lstStyle/>
        <a:p>
          <a:r>
            <a:rPr lang="en-CA" dirty="0"/>
            <a:t>Performance of MIMO systems can be improved</a:t>
          </a:r>
          <a:endParaRPr lang="en-US" dirty="0"/>
        </a:p>
      </dgm:t>
    </dgm:pt>
    <dgm:pt modelId="{714F4E6D-8AA2-43E7-A228-EA9E8EC0F792}" type="parTrans" cxnId="{9B39CA2A-DA57-4297-B4E2-E7796BEFAB66}">
      <dgm:prSet/>
      <dgm:spPr/>
      <dgm:t>
        <a:bodyPr/>
        <a:lstStyle/>
        <a:p>
          <a:endParaRPr lang="en-US"/>
        </a:p>
      </dgm:t>
    </dgm:pt>
    <dgm:pt modelId="{029AD2AA-42CC-4482-B001-81A4C42D41EA}" type="sibTrans" cxnId="{9B39CA2A-DA57-4297-B4E2-E7796BEFAB66}">
      <dgm:prSet/>
      <dgm:spPr/>
      <dgm:t>
        <a:bodyPr/>
        <a:lstStyle/>
        <a:p>
          <a:endParaRPr lang="en-US"/>
        </a:p>
      </dgm:t>
    </dgm:pt>
    <dgm:pt modelId="{EA606B03-BCB0-4091-83A7-AD340350B2BE}" type="pres">
      <dgm:prSet presAssocID="{A795B0F7-FF39-433B-B813-0AA347EB8ED4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09B2EDE-2829-41E5-8E78-F0211FE7D254}" type="pres">
      <dgm:prSet presAssocID="{982F97CC-C2D7-4F13-A7B0-9AA93188C3AE}" presName="hierRoot1" presStyleCnt="0"/>
      <dgm:spPr/>
    </dgm:pt>
    <dgm:pt modelId="{04D0FA33-1E53-4525-80A7-B72ACC49C50E}" type="pres">
      <dgm:prSet presAssocID="{982F97CC-C2D7-4F13-A7B0-9AA93188C3AE}" presName="composite" presStyleCnt="0"/>
      <dgm:spPr/>
    </dgm:pt>
    <dgm:pt modelId="{43527628-743A-4003-B6AD-3A093F0B990F}" type="pres">
      <dgm:prSet presAssocID="{982F97CC-C2D7-4F13-A7B0-9AA93188C3AE}" presName="background" presStyleLbl="node0" presStyleIdx="0" presStyleCnt="3"/>
      <dgm:spPr/>
    </dgm:pt>
    <dgm:pt modelId="{43947710-3689-40F0-BF84-BDE69F7E64E9}" type="pres">
      <dgm:prSet presAssocID="{982F97CC-C2D7-4F13-A7B0-9AA93188C3AE}" presName="text" presStyleLbl="fgAcc0" presStyleIdx="0" presStyleCnt="3">
        <dgm:presLayoutVars>
          <dgm:chPref val="3"/>
        </dgm:presLayoutVars>
      </dgm:prSet>
      <dgm:spPr/>
    </dgm:pt>
    <dgm:pt modelId="{76B918D3-9865-477E-B7B3-2C4198973E69}" type="pres">
      <dgm:prSet presAssocID="{982F97CC-C2D7-4F13-A7B0-9AA93188C3AE}" presName="hierChild2" presStyleCnt="0"/>
      <dgm:spPr/>
    </dgm:pt>
    <dgm:pt modelId="{27F1180A-92C5-4736-AA4B-55221A4223F4}" type="pres">
      <dgm:prSet presAssocID="{117FA09D-A0DD-4736-9F4E-4F2F4D0BE7B0}" presName="hierRoot1" presStyleCnt="0"/>
      <dgm:spPr/>
    </dgm:pt>
    <dgm:pt modelId="{7D233A86-DE7B-4588-B76F-30708A687009}" type="pres">
      <dgm:prSet presAssocID="{117FA09D-A0DD-4736-9F4E-4F2F4D0BE7B0}" presName="composite" presStyleCnt="0"/>
      <dgm:spPr/>
    </dgm:pt>
    <dgm:pt modelId="{6A768BF2-F765-4F2B-88E3-27EE2B5FBFCE}" type="pres">
      <dgm:prSet presAssocID="{117FA09D-A0DD-4736-9F4E-4F2F4D0BE7B0}" presName="background" presStyleLbl="node0" presStyleIdx="1" presStyleCnt="3"/>
      <dgm:spPr/>
    </dgm:pt>
    <dgm:pt modelId="{E1BC347E-B373-4E19-98BC-90F8CDD9FED6}" type="pres">
      <dgm:prSet presAssocID="{117FA09D-A0DD-4736-9F4E-4F2F4D0BE7B0}" presName="text" presStyleLbl="fgAcc0" presStyleIdx="1" presStyleCnt="3">
        <dgm:presLayoutVars>
          <dgm:chPref val="3"/>
        </dgm:presLayoutVars>
      </dgm:prSet>
      <dgm:spPr/>
    </dgm:pt>
    <dgm:pt modelId="{2AF1921D-D262-4172-9F5B-D83D433561F4}" type="pres">
      <dgm:prSet presAssocID="{117FA09D-A0DD-4736-9F4E-4F2F4D0BE7B0}" presName="hierChild2" presStyleCnt="0"/>
      <dgm:spPr/>
    </dgm:pt>
    <dgm:pt modelId="{465F359F-3E2A-4945-8573-1F1D7DB17C0E}" type="pres">
      <dgm:prSet presAssocID="{E8DA9D86-1456-47E6-9309-CB3F8941C3B9}" presName="hierRoot1" presStyleCnt="0"/>
      <dgm:spPr/>
    </dgm:pt>
    <dgm:pt modelId="{8A395E69-5662-4E51-93BE-009740073ADE}" type="pres">
      <dgm:prSet presAssocID="{E8DA9D86-1456-47E6-9309-CB3F8941C3B9}" presName="composite" presStyleCnt="0"/>
      <dgm:spPr/>
    </dgm:pt>
    <dgm:pt modelId="{C1E69247-6D70-4B89-AE59-C9BE15778E4A}" type="pres">
      <dgm:prSet presAssocID="{E8DA9D86-1456-47E6-9309-CB3F8941C3B9}" presName="background" presStyleLbl="node0" presStyleIdx="2" presStyleCnt="3"/>
      <dgm:spPr/>
    </dgm:pt>
    <dgm:pt modelId="{AB23090E-200F-45C6-95AF-6E5F5AA83FCF}" type="pres">
      <dgm:prSet presAssocID="{E8DA9D86-1456-47E6-9309-CB3F8941C3B9}" presName="text" presStyleLbl="fgAcc0" presStyleIdx="2" presStyleCnt="3">
        <dgm:presLayoutVars>
          <dgm:chPref val="3"/>
        </dgm:presLayoutVars>
      </dgm:prSet>
      <dgm:spPr/>
    </dgm:pt>
    <dgm:pt modelId="{BC14D8D2-781D-4D37-B93A-490A15D57CEC}" type="pres">
      <dgm:prSet presAssocID="{E8DA9D86-1456-47E6-9309-CB3F8941C3B9}" presName="hierChild2" presStyleCnt="0"/>
      <dgm:spPr/>
    </dgm:pt>
  </dgm:ptLst>
  <dgm:cxnLst>
    <dgm:cxn modelId="{9B39CA2A-DA57-4297-B4E2-E7796BEFAB66}" srcId="{A795B0F7-FF39-433B-B813-0AA347EB8ED4}" destId="{E8DA9D86-1456-47E6-9309-CB3F8941C3B9}" srcOrd="2" destOrd="0" parTransId="{714F4E6D-8AA2-43E7-A228-EA9E8EC0F792}" sibTransId="{029AD2AA-42CC-4482-B001-81A4C42D41EA}"/>
    <dgm:cxn modelId="{06DF3D95-1E73-438C-88E1-6E250D290935}" type="presOf" srcId="{982F97CC-C2D7-4F13-A7B0-9AA93188C3AE}" destId="{43947710-3689-40F0-BF84-BDE69F7E64E9}" srcOrd="0" destOrd="0" presId="urn:microsoft.com/office/officeart/2005/8/layout/hierarchy1"/>
    <dgm:cxn modelId="{628BBCAB-8154-4A05-8437-F352055257F5}" type="presOf" srcId="{E8DA9D86-1456-47E6-9309-CB3F8941C3B9}" destId="{AB23090E-200F-45C6-95AF-6E5F5AA83FCF}" srcOrd="0" destOrd="0" presId="urn:microsoft.com/office/officeart/2005/8/layout/hierarchy1"/>
    <dgm:cxn modelId="{797482AC-E310-48EA-8C41-5918FECDDDF0}" srcId="{A795B0F7-FF39-433B-B813-0AA347EB8ED4}" destId="{117FA09D-A0DD-4736-9F4E-4F2F4D0BE7B0}" srcOrd="1" destOrd="0" parTransId="{C15D919B-E94D-44A4-B97C-7804A934A980}" sibTransId="{1F6E1A45-AEB1-43BB-951B-9D3C579A9D07}"/>
    <dgm:cxn modelId="{3C74F3D0-BD3C-47F2-9DD1-77B8E46431B6}" srcId="{A795B0F7-FF39-433B-B813-0AA347EB8ED4}" destId="{982F97CC-C2D7-4F13-A7B0-9AA93188C3AE}" srcOrd="0" destOrd="0" parTransId="{62480694-369B-48C5-AC22-296AD1D6FD00}" sibTransId="{6AE3E8B5-3B8D-4E7C-B39E-892084ABDEDE}"/>
    <dgm:cxn modelId="{4C1420E2-80A9-4ACB-A30C-F961BBAF0BFB}" type="presOf" srcId="{117FA09D-A0DD-4736-9F4E-4F2F4D0BE7B0}" destId="{E1BC347E-B373-4E19-98BC-90F8CDD9FED6}" srcOrd="0" destOrd="0" presId="urn:microsoft.com/office/officeart/2005/8/layout/hierarchy1"/>
    <dgm:cxn modelId="{D1EB00F0-905A-4E36-B834-6442D15AD07E}" type="presOf" srcId="{A795B0F7-FF39-433B-B813-0AA347EB8ED4}" destId="{EA606B03-BCB0-4091-83A7-AD340350B2BE}" srcOrd="0" destOrd="0" presId="urn:microsoft.com/office/officeart/2005/8/layout/hierarchy1"/>
    <dgm:cxn modelId="{170A543D-C05D-4464-80B3-BA9AB4399A89}" type="presParOf" srcId="{EA606B03-BCB0-4091-83A7-AD340350B2BE}" destId="{609B2EDE-2829-41E5-8E78-F0211FE7D254}" srcOrd="0" destOrd="0" presId="urn:microsoft.com/office/officeart/2005/8/layout/hierarchy1"/>
    <dgm:cxn modelId="{96449E54-E571-4E81-ACD6-1036B532C2B1}" type="presParOf" srcId="{609B2EDE-2829-41E5-8E78-F0211FE7D254}" destId="{04D0FA33-1E53-4525-80A7-B72ACC49C50E}" srcOrd="0" destOrd="0" presId="urn:microsoft.com/office/officeart/2005/8/layout/hierarchy1"/>
    <dgm:cxn modelId="{40D3F427-1830-4A6A-AF9E-59660557E2B7}" type="presParOf" srcId="{04D0FA33-1E53-4525-80A7-B72ACC49C50E}" destId="{43527628-743A-4003-B6AD-3A093F0B990F}" srcOrd="0" destOrd="0" presId="urn:microsoft.com/office/officeart/2005/8/layout/hierarchy1"/>
    <dgm:cxn modelId="{4E6E28AB-9B2C-4ADF-8F81-E85B2ED71843}" type="presParOf" srcId="{04D0FA33-1E53-4525-80A7-B72ACC49C50E}" destId="{43947710-3689-40F0-BF84-BDE69F7E64E9}" srcOrd="1" destOrd="0" presId="urn:microsoft.com/office/officeart/2005/8/layout/hierarchy1"/>
    <dgm:cxn modelId="{4B12888C-9C7D-4A2F-A55D-977317603E6E}" type="presParOf" srcId="{609B2EDE-2829-41E5-8E78-F0211FE7D254}" destId="{76B918D3-9865-477E-B7B3-2C4198973E69}" srcOrd="1" destOrd="0" presId="urn:microsoft.com/office/officeart/2005/8/layout/hierarchy1"/>
    <dgm:cxn modelId="{5FDCA98C-16B6-4C19-88B6-2B51EE4AA862}" type="presParOf" srcId="{EA606B03-BCB0-4091-83A7-AD340350B2BE}" destId="{27F1180A-92C5-4736-AA4B-55221A4223F4}" srcOrd="1" destOrd="0" presId="urn:microsoft.com/office/officeart/2005/8/layout/hierarchy1"/>
    <dgm:cxn modelId="{59879905-32F8-4D59-9CB7-F28979B416B2}" type="presParOf" srcId="{27F1180A-92C5-4736-AA4B-55221A4223F4}" destId="{7D233A86-DE7B-4588-B76F-30708A687009}" srcOrd="0" destOrd="0" presId="urn:microsoft.com/office/officeart/2005/8/layout/hierarchy1"/>
    <dgm:cxn modelId="{FAD96E41-CA8C-43F6-92FC-023D4D406183}" type="presParOf" srcId="{7D233A86-DE7B-4588-B76F-30708A687009}" destId="{6A768BF2-F765-4F2B-88E3-27EE2B5FBFCE}" srcOrd="0" destOrd="0" presId="urn:microsoft.com/office/officeart/2005/8/layout/hierarchy1"/>
    <dgm:cxn modelId="{86275D82-9264-4C5C-A0B1-97914A0A3EFD}" type="presParOf" srcId="{7D233A86-DE7B-4588-B76F-30708A687009}" destId="{E1BC347E-B373-4E19-98BC-90F8CDD9FED6}" srcOrd="1" destOrd="0" presId="urn:microsoft.com/office/officeart/2005/8/layout/hierarchy1"/>
    <dgm:cxn modelId="{55C5B88A-25F7-44B0-BB55-E253B51887C8}" type="presParOf" srcId="{27F1180A-92C5-4736-AA4B-55221A4223F4}" destId="{2AF1921D-D262-4172-9F5B-D83D433561F4}" srcOrd="1" destOrd="0" presId="urn:microsoft.com/office/officeart/2005/8/layout/hierarchy1"/>
    <dgm:cxn modelId="{E72F2F81-F059-4522-A8E1-A9891B7EA693}" type="presParOf" srcId="{EA606B03-BCB0-4091-83A7-AD340350B2BE}" destId="{465F359F-3E2A-4945-8573-1F1D7DB17C0E}" srcOrd="2" destOrd="0" presId="urn:microsoft.com/office/officeart/2005/8/layout/hierarchy1"/>
    <dgm:cxn modelId="{884517AE-1207-43EF-B224-6B89D4B8AD8F}" type="presParOf" srcId="{465F359F-3E2A-4945-8573-1F1D7DB17C0E}" destId="{8A395E69-5662-4E51-93BE-009740073ADE}" srcOrd="0" destOrd="0" presId="urn:microsoft.com/office/officeart/2005/8/layout/hierarchy1"/>
    <dgm:cxn modelId="{E457AE1A-E670-49AB-8987-1FF66692312E}" type="presParOf" srcId="{8A395E69-5662-4E51-93BE-009740073ADE}" destId="{C1E69247-6D70-4B89-AE59-C9BE15778E4A}" srcOrd="0" destOrd="0" presId="urn:microsoft.com/office/officeart/2005/8/layout/hierarchy1"/>
    <dgm:cxn modelId="{479799A7-541F-4633-AC52-E08C49095F77}" type="presParOf" srcId="{8A395E69-5662-4E51-93BE-009740073ADE}" destId="{AB23090E-200F-45C6-95AF-6E5F5AA83FCF}" srcOrd="1" destOrd="0" presId="urn:microsoft.com/office/officeart/2005/8/layout/hierarchy1"/>
    <dgm:cxn modelId="{A30A0590-CBAD-4EE8-8804-98B011E74AE5}" type="presParOf" srcId="{465F359F-3E2A-4945-8573-1F1D7DB17C0E}" destId="{BC14D8D2-781D-4D37-B93A-490A15D57CE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6FBB9A-B053-4115-8F51-918B0CC9600D}">
      <dsp:nvSpPr>
        <dsp:cNvPr id="0" name=""/>
        <dsp:cNvSpPr/>
      </dsp:nvSpPr>
      <dsp:spPr>
        <a:xfrm>
          <a:off x="48" y="39886"/>
          <a:ext cx="4642386" cy="6336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 dirty="0"/>
            <a:t>What is possible?</a:t>
          </a:r>
          <a:endParaRPr lang="en-IN" sz="2200" b="1" kern="1200" dirty="0"/>
        </a:p>
      </dsp:txBody>
      <dsp:txXfrm>
        <a:off x="48" y="39886"/>
        <a:ext cx="4642386" cy="633600"/>
      </dsp:txXfrm>
    </dsp:sp>
    <dsp:sp modelId="{54D1E587-1287-47D5-B3AC-67CF9B896E79}">
      <dsp:nvSpPr>
        <dsp:cNvPr id="0" name=""/>
        <dsp:cNvSpPr/>
      </dsp:nvSpPr>
      <dsp:spPr>
        <a:xfrm>
          <a:off x="48" y="673486"/>
          <a:ext cx="4642386" cy="193436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200" kern="1200" dirty="0"/>
            <a:t>Use reference signal to detect phase offset and apply correction to data signals</a:t>
          </a:r>
        </a:p>
      </dsp:txBody>
      <dsp:txXfrm>
        <a:off x="48" y="673486"/>
        <a:ext cx="4642386" cy="1934367"/>
      </dsp:txXfrm>
    </dsp:sp>
    <dsp:sp modelId="{A585F7A3-85C1-4C13-87E3-A4BCF43648B4}">
      <dsp:nvSpPr>
        <dsp:cNvPr id="0" name=""/>
        <dsp:cNvSpPr/>
      </dsp:nvSpPr>
      <dsp:spPr>
        <a:xfrm>
          <a:off x="5292369" y="39886"/>
          <a:ext cx="4642386" cy="63360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b="1" kern="1200" dirty="0"/>
            <a:t>What is difficult?</a:t>
          </a:r>
        </a:p>
      </dsp:txBody>
      <dsp:txXfrm>
        <a:off x="5292369" y="39886"/>
        <a:ext cx="4642386" cy="633600"/>
      </dsp:txXfrm>
    </dsp:sp>
    <dsp:sp modelId="{CD2BEBB8-425F-4B16-AD11-016C81F12896}">
      <dsp:nvSpPr>
        <dsp:cNvPr id="0" name=""/>
        <dsp:cNvSpPr/>
      </dsp:nvSpPr>
      <dsp:spPr>
        <a:xfrm>
          <a:off x="5292369" y="673486"/>
          <a:ext cx="4642386" cy="1934367"/>
        </a:xfrm>
        <a:prstGeom prst="rect">
          <a:avLst/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200" kern="1200" dirty="0"/>
            <a:t>Direction of Arrival (</a:t>
          </a:r>
          <a:r>
            <a:rPr lang="en-CA" sz="2200" kern="1200" dirty="0" err="1"/>
            <a:t>DoA</a:t>
          </a:r>
          <a:r>
            <a:rPr lang="en-CA" sz="2200" kern="1200" dirty="0"/>
            <a:t>) estimation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200" kern="1200" dirty="0"/>
            <a:t>Matrix decomposition for MRC / Water pouring / channel estimation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200" kern="1200" dirty="0"/>
            <a:t>Reuse of the same precoding matrix for another UE</a:t>
          </a:r>
        </a:p>
      </dsp:txBody>
      <dsp:txXfrm>
        <a:off x="5292369" y="673486"/>
        <a:ext cx="4642386" cy="19343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F1A4FF-1D76-6B42-9710-CD9C2201F085}">
      <dsp:nvSpPr>
        <dsp:cNvPr id="0" name=""/>
        <dsp:cNvSpPr/>
      </dsp:nvSpPr>
      <dsp:spPr>
        <a:xfrm>
          <a:off x="8916809" y="1291110"/>
          <a:ext cx="91440" cy="4550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5095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304ADBE-3F27-4357-B2CD-DFD91AC43F1F}">
      <dsp:nvSpPr>
        <dsp:cNvPr id="0" name=""/>
        <dsp:cNvSpPr/>
      </dsp:nvSpPr>
      <dsp:spPr>
        <a:xfrm>
          <a:off x="5021355" y="1291110"/>
          <a:ext cx="1311109" cy="4550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7547"/>
              </a:lnTo>
              <a:lnTo>
                <a:pt x="1311109" y="227547"/>
              </a:lnTo>
              <a:lnTo>
                <a:pt x="1311109" y="455095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83BC2E-EDAF-4DCB-82C9-6E448C4036CE}">
      <dsp:nvSpPr>
        <dsp:cNvPr id="0" name=""/>
        <dsp:cNvSpPr/>
      </dsp:nvSpPr>
      <dsp:spPr>
        <a:xfrm>
          <a:off x="3710245" y="1291110"/>
          <a:ext cx="1311109" cy="455095"/>
        </a:xfrm>
        <a:custGeom>
          <a:avLst/>
          <a:gdLst/>
          <a:ahLst/>
          <a:cxnLst/>
          <a:rect l="0" t="0" r="0" b="0"/>
          <a:pathLst>
            <a:path>
              <a:moveTo>
                <a:pt x="1311109" y="0"/>
              </a:moveTo>
              <a:lnTo>
                <a:pt x="1311109" y="227547"/>
              </a:lnTo>
              <a:lnTo>
                <a:pt x="0" y="227547"/>
              </a:lnTo>
              <a:lnTo>
                <a:pt x="0" y="455095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D12440-C9D7-4376-BB49-E0547A28211B}">
      <dsp:nvSpPr>
        <dsp:cNvPr id="0" name=""/>
        <dsp:cNvSpPr/>
      </dsp:nvSpPr>
      <dsp:spPr>
        <a:xfrm>
          <a:off x="1042305" y="1291110"/>
          <a:ext cx="91440" cy="4550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5095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A14BD0-F0BF-4665-86B4-76417C118804}">
      <dsp:nvSpPr>
        <dsp:cNvPr id="0" name=""/>
        <dsp:cNvSpPr/>
      </dsp:nvSpPr>
      <dsp:spPr>
        <a:xfrm>
          <a:off x="4464" y="207548"/>
          <a:ext cx="2167123" cy="1083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000" b="1" kern="1200" dirty="0"/>
            <a:t>Strong </a:t>
          </a:r>
          <a:r>
            <a:rPr lang="en-CA" sz="2000" b="1" kern="1200" dirty="0" err="1"/>
            <a:t>LoS</a:t>
          </a:r>
          <a:endParaRPr lang="en-US" sz="2000" b="1" kern="1200" dirty="0"/>
        </a:p>
      </dsp:txBody>
      <dsp:txXfrm>
        <a:off x="4464" y="207548"/>
        <a:ext cx="2167123" cy="1083561"/>
      </dsp:txXfrm>
    </dsp:sp>
    <dsp:sp modelId="{CB75D0E7-09E0-48DD-981A-2A4BE80A71B0}">
      <dsp:nvSpPr>
        <dsp:cNvPr id="0" name=""/>
        <dsp:cNvSpPr/>
      </dsp:nvSpPr>
      <dsp:spPr>
        <a:xfrm>
          <a:off x="4464" y="1746206"/>
          <a:ext cx="2167123" cy="18262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55563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Fresnel Zone Clearance</a:t>
          </a:r>
          <a:endParaRPr lang="en-US" sz="1800" kern="1200" dirty="0"/>
        </a:p>
      </dsp:txBody>
      <dsp:txXfrm>
        <a:off x="4464" y="1746206"/>
        <a:ext cx="2167123" cy="1826213"/>
      </dsp:txXfrm>
    </dsp:sp>
    <dsp:sp modelId="{18AE1B8F-D722-4ED2-B17B-9A1462FB4C51}">
      <dsp:nvSpPr>
        <dsp:cNvPr id="0" name=""/>
        <dsp:cNvSpPr/>
      </dsp:nvSpPr>
      <dsp:spPr>
        <a:xfrm>
          <a:off x="3937793" y="207548"/>
          <a:ext cx="2167123" cy="1083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Confidence in calibration results</a:t>
          </a:r>
        </a:p>
      </dsp:txBody>
      <dsp:txXfrm>
        <a:off x="3937793" y="207548"/>
        <a:ext cx="2167123" cy="1083561"/>
      </dsp:txXfrm>
    </dsp:sp>
    <dsp:sp modelId="{1FAA9A99-78D5-45F3-9A6D-314CA54BD773}">
      <dsp:nvSpPr>
        <dsp:cNvPr id="0" name=""/>
        <dsp:cNvSpPr/>
      </dsp:nvSpPr>
      <dsp:spPr>
        <a:xfrm>
          <a:off x="2626683" y="1746206"/>
          <a:ext cx="2167123" cy="18262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Multiple points of Tx Location</a:t>
          </a:r>
        </a:p>
      </dsp:txBody>
      <dsp:txXfrm>
        <a:off x="2626683" y="1746206"/>
        <a:ext cx="2167123" cy="1826213"/>
      </dsp:txXfrm>
    </dsp:sp>
    <dsp:sp modelId="{9EADC55E-8D9A-406A-8220-C126287891AF}">
      <dsp:nvSpPr>
        <dsp:cNvPr id="0" name=""/>
        <dsp:cNvSpPr/>
      </dsp:nvSpPr>
      <dsp:spPr>
        <a:xfrm>
          <a:off x="5248902" y="1746206"/>
          <a:ext cx="2167123" cy="182621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Verify estimated </a:t>
          </a:r>
          <a:r>
            <a:rPr lang="en-US" sz="1800" kern="1200" dirty="0" err="1"/>
            <a:t>DoA</a:t>
          </a:r>
          <a:r>
            <a:rPr lang="en-US" sz="1800" kern="1200" dirty="0"/>
            <a:t> with ground truth</a:t>
          </a:r>
        </a:p>
      </dsp:txBody>
      <dsp:txXfrm>
        <a:off x="5248902" y="1746206"/>
        <a:ext cx="2167123" cy="1826213"/>
      </dsp:txXfrm>
    </dsp:sp>
    <dsp:sp modelId="{4EB87FAF-51CB-AD4B-8D42-3BEF1A65529B}">
      <dsp:nvSpPr>
        <dsp:cNvPr id="0" name=""/>
        <dsp:cNvSpPr/>
      </dsp:nvSpPr>
      <dsp:spPr>
        <a:xfrm>
          <a:off x="7878967" y="207548"/>
          <a:ext cx="2167123" cy="108356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 err="1"/>
            <a:t>DoA</a:t>
          </a:r>
          <a:r>
            <a:rPr lang="en-US" sz="1800" b="1" kern="1200" dirty="0"/>
            <a:t> Estimation</a:t>
          </a:r>
        </a:p>
      </dsp:txBody>
      <dsp:txXfrm>
        <a:off x="7878967" y="207548"/>
        <a:ext cx="2167123" cy="1083561"/>
      </dsp:txXfrm>
    </dsp:sp>
    <dsp:sp modelId="{E19B1777-578F-3B43-B9E2-2B636C24FC67}">
      <dsp:nvSpPr>
        <dsp:cNvPr id="0" name=""/>
        <dsp:cNvSpPr/>
      </dsp:nvSpPr>
      <dsp:spPr>
        <a:xfrm>
          <a:off x="7871122" y="1746206"/>
          <a:ext cx="2182813" cy="1832324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Far Field Approximation </a:t>
          </a:r>
        </a:p>
      </dsp:txBody>
      <dsp:txXfrm>
        <a:off x="7871122" y="1746206"/>
        <a:ext cx="2182813" cy="18323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527628-743A-4003-B6AD-3A093F0B990F}">
      <dsp:nvSpPr>
        <dsp:cNvPr id="0" name=""/>
        <dsp:cNvSpPr/>
      </dsp:nvSpPr>
      <dsp:spPr>
        <a:xfrm>
          <a:off x="0" y="369971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947710-3689-40F0-BF84-BDE69F7E64E9}">
      <dsp:nvSpPr>
        <dsp:cNvPr id="0" name=""/>
        <dsp:cNvSpPr/>
      </dsp:nvSpPr>
      <dsp:spPr>
        <a:xfrm>
          <a:off x="314325" y="668580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/>
            <a:t>Hardware response can be reliably extracted using discussed methods</a:t>
          </a:r>
          <a:endParaRPr lang="en-US" sz="2200" kern="1200" dirty="0"/>
        </a:p>
      </dsp:txBody>
      <dsp:txXfrm>
        <a:off x="366939" y="721194"/>
        <a:ext cx="2723696" cy="1691139"/>
      </dsp:txXfrm>
    </dsp:sp>
    <dsp:sp modelId="{6A768BF2-F765-4F2B-88E3-27EE2B5FBFCE}">
      <dsp:nvSpPr>
        <dsp:cNvPr id="0" name=""/>
        <dsp:cNvSpPr/>
      </dsp:nvSpPr>
      <dsp:spPr>
        <a:xfrm>
          <a:off x="3457574" y="369971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BC347E-B373-4E19-98BC-90F8CDD9FED6}">
      <dsp:nvSpPr>
        <dsp:cNvPr id="0" name=""/>
        <dsp:cNvSpPr/>
      </dsp:nvSpPr>
      <dsp:spPr>
        <a:xfrm>
          <a:off x="3771899" y="668580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/>
            <a:t>Channel response can then be estimated reliably using hardware response</a:t>
          </a:r>
          <a:endParaRPr lang="en-US" sz="2200" kern="1200" dirty="0"/>
        </a:p>
      </dsp:txBody>
      <dsp:txXfrm>
        <a:off x="3824513" y="721194"/>
        <a:ext cx="2723696" cy="1691139"/>
      </dsp:txXfrm>
    </dsp:sp>
    <dsp:sp modelId="{C1E69247-6D70-4B89-AE59-C9BE15778E4A}">
      <dsp:nvSpPr>
        <dsp:cNvPr id="0" name=""/>
        <dsp:cNvSpPr/>
      </dsp:nvSpPr>
      <dsp:spPr>
        <a:xfrm>
          <a:off x="6915149" y="369971"/>
          <a:ext cx="2828924" cy="17963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23090E-200F-45C6-95AF-6E5F5AA83FCF}">
      <dsp:nvSpPr>
        <dsp:cNvPr id="0" name=""/>
        <dsp:cNvSpPr/>
      </dsp:nvSpPr>
      <dsp:spPr>
        <a:xfrm>
          <a:off x="7229475" y="668580"/>
          <a:ext cx="2828924" cy="17963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2200" kern="1200" dirty="0"/>
            <a:t>Performance of MIMO systems can be improved</a:t>
          </a:r>
          <a:endParaRPr lang="en-US" sz="2200" kern="1200" dirty="0"/>
        </a:p>
      </dsp:txBody>
      <dsp:txXfrm>
        <a:off x="7282089" y="721194"/>
        <a:ext cx="2723696" cy="1691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5.png>
</file>

<file path=ppt/media/image2.png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C61E8-78C8-484B-A053-24F69338B72B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AC9EA5-1EAA-4283-81A2-25AC113A5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8378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Transmitter response and Receiver Response can expect to be the same provided we use the same frequency and near the same Transmit power</a:t>
            </a:r>
          </a:p>
          <a:p>
            <a:r>
              <a:rPr lang="en-CA" dirty="0"/>
              <a:t>Alpha, on the other hand is fixed as long as the Transmitter and Receiver are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4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Ok for SISO systems but not only for MIMO 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20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Easy but the catch is wireless systems</a:t>
            </a:r>
          </a:p>
          <a:p>
            <a:endParaRPr lang="en-CA" dirty="0"/>
          </a:p>
          <a:p>
            <a:r>
              <a:rPr lang="en-CA" dirty="0" err="1"/>
              <a:t>Zadoff</a:t>
            </a:r>
            <a:r>
              <a:rPr lang="en-CA" dirty="0"/>
              <a:t> Chu sequence : </a:t>
            </a: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constant-amplitude output signal</a:t>
            </a:r>
          </a:p>
          <a:p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                                    very good auto-correlation property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55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7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(first Fresnel Zone) Radius around </a:t>
            </a:r>
            <a:r>
              <a:rPr lang="en-CA" sz="1200" dirty="0" err="1"/>
              <a:t>LoS</a:t>
            </a:r>
            <a:r>
              <a:rPr lang="en-CA" sz="1200" dirty="0"/>
              <a:t> contains no obstructions or reflecting surfaces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Distance (Rayleigh distance) between Tx and Rx to approximate radiation pattern to planar wavefront</a:t>
            </a: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090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Notice that this is unwrapped phase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29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8038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Slight anomaly is because of uncertainty in the unwrapped phase as we are too close to 2pi shift – Will cover towards the end on improvements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9752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Ignore all the lines except the blue line, straight line in middle, and the red line</a:t>
            </a:r>
          </a:p>
          <a:p>
            <a:endParaRPr lang="en-CA" dirty="0"/>
          </a:p>
          <a:p>
            <a:r>
              <a:rPr lang="en-CA" dirty="0"/>
              <a:t>A possible suspect is the table was not exactly parallel to the patch antenna. While calculating </a:t>
            </a:r>
            <a:r>
              <a:rPr lang="en-CA" dirty="0" err="1"/>
              <a:t>LoS</a:t>
            </a:r>
            <a:r>
              <a:rPr lang="en-CA" dirty="0"/>
              <a:t> distance using physical measurements, we didn’t take Tx to Rx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AC9EA5-1EAA-4283-81A2-25AC113A56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81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76175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62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761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5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33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16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62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24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935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6573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089039-A818-42BF-9EF0-80E1FADD333F}" type="datetimeFigureOut">
              <a:rPr lang="en-US" smtClean="0"/>
              <a:t>6/7/23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5FA73C4-BBCE-456D-979A-2CBF536CF4C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6201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99000"/>
                <a:satMod val="140000"/>
              </a:schemeClr>
            </a:gs>
            <a:gs pos="65000">
              <a:schemeClr val="bg2">
                <a:tint val="100000"/>
                <a:shade val="80000"/>
                <a:satMod val="130000"/>
              </a:schemeClr>
            </a:gs>
            <a:gs pos="100000">
              <a:schemeClr val="bg2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88952" cy="4970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BC3D27-6F9C-6235-1287-47D194E6EF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1729760"/>
            <a:ext cx="10058400" cy="1699240"/>
          </a:xfrm>
        </p:spPr>
        <p:txBody>
          <a:bodyPr>
            <a:normAutofit fontScale="90000"/>
          </a:bodyPr>
          <a:lstStyle/>
          <a:p>
            <a:pPr algn="ctr">
              <a:lnSpc>
                <a:spcPct val="100000"/>
              </a:lnSpc>
            </a:pPr>
            <a:r>
              <a:rPr lang="en-CA" sz="54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Wideband Receiver Calibration using </a:t>
            </a:r>
            <a:r>
              <a:rPr lang="en-CA" sz="5400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USRP</a:t>
            </a:r>
            <a:r>
              <a:rPr lang="en-CA" sz="54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 </a:t>
            </a:r>
            <a:r>
              <a:rPr lang="en-CA" sz="5400" b="1" dirty="0" err="1">
                <a:solidFill>
                  <a:srgbClr val="FFFFFF"/>
                </a:solidFill>
                <a:latin typeface="Century Gothic" panose="020B0502020202020204" pitchFamily="34" charset="0"/>
              </a:rPr>
              <a:t>X410</a:t>
            </a:r>
            <a:endParaRPr lang="en-US" sz="5400" b="1" dirty="0">
              <a:solidFill>
                <a:srgbClr val="FFFFFF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49527A-2B99-C2E4-C96C-E8ADE53AD0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5225240"/>
            <a:ext cx="10058400" cy="1143000"/>
          </a:xfrm>
        </p:spPr>
        <p:txBody>
          <a:bodyPr>
            <a:normAutofit/>
          </a:bodyPr>
          <a:lstStyle/>
          <a:p>
            <a:r>
              <a:rPr lang="en-CA" sz="2000" dirty="0">
                <a:solidFill>
                  <a:srgbClr val="FFFFFF"/>
                </a:solidFill>
                <a:cs typeface="Arial" panose="020B0604020202020204" pitchFamily="34" charset="0"/>
              </a:rPr>
              <a:t>Nikhil </a:t>
            </a:r>
            <a:r>
              <a:rPr lang="en-CA" sz="2000" dirty="0" err="1">
                <a:solidFill>
                  <a:srgbClr val="FFFFFF"/>
                </a:solidFill>
                <a:cs typeface="Arial" panose="020B0604020202020204" pitchFamily="34" charset="0"/>
              </a:rPr>
              <a:t>Challa</a:t>
            </a:r>
            <a:endParaRPr lang="en-CA" sz="2000" dirty="0">
              <a:solidFill>
                <a:srgbClr val="FFFFFF"/>
              </a:solidFill>
              <a:cs typeface="Arial" panose="020B0604020202020204" pitchFamily="34" charset="0"/>
            </a:endParaRPr>
          </a:p>
          <a:p>
            <a:r>
              <a:rPr lang="en-CA" sz="2000" dirty="0">
                <a:solidFill>
                  <a:srgbClr val="FFFFFF"/>
                </a:solidFill>
                <a:cs typeface="Arial" panose="020B0604020202020204" pitchFamily="34" charset="0"/>
              </a:rPr>
              <a:t>Lund University</a:t>
            </a:r>
            <a:endParaRPr lang="en-US" sz="2000" dirty="0">
              <a:solidFill>
                <a:srgbClr val="FFFFFF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59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BE920-B1C0-F72B-31EA-F7C9787E1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4 : Stable stationary point selection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1DD5D2-59CC-425C-0D04-ACEDD2950E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36078" y="2473764"/>
            <a:ext cx="6254187" cy="311080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7F6086-59A6-0BAE-9574-74BCB33530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6078" y="2473763"/>
            <a:ext cx="6254187" cy="31108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0E72A4D-5327-7087-4B2D-B35A26343437}"/>
              </a:ext>
            </a:extLst>
          </p:cNvPr>
          <p:cNvSpPr txBox="1"/>
          <p:nvPr/>
        </p:nvSpPr>
        <p:spPr>
          <a:xfrm>
            <a:off x="1097280" y="2763435"/>
            <a:ext cx="4259682" cy="2531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KNN Clustering with bad sample removal</a:t>
            </a:r>
          </a:p>
          <a:p>
            <a:endParaRPr lang="en-CA" sz="105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Two inputs: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Number of stable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CA" dirty="0"/>
              <a:t>% of time in stationary position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Collect consecutive samples (window)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Cluster windows based on the mean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CA" dirty="0"/>
              <a:t>Remove bad windows based on variance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41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6481-3B03-291C-FA9F-E19FC43B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5 : Unwrapped phase error removal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2FB32-1437-A349-1C7E-6AA4E4C88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56262"/>
            <a:ext cx="10058400" cy="495130"/>
          </a:xfrm>
        </p:spPr>
        <p:txBody>
          <a:bodyPr/>
          <a:lstStyle/>
          <a:p>
            <a:r>
              <a:rPr lang="en-CA" b="1" dirty="0"/>
              <a:t>Outlier detection using information from all receivers</a:t>
            </a:r>
            <a:endParaRPr lang="en-US" b="1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A978C153-28CC-BDFF-5615-A98C49476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8596" y="2451392"/>
            <a:ext cx="7248401" cy="3605325"/>
          </a:xfrm>
          <a:prstGeom prst="rect">
            <a:avLst/>
          </a:prstGeom>
        </p:spPr>
      </p:pic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FBA64025-7AD8-3A2D-3D2F-8ACA036600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4916" y="2592069"/>
            <a:ext cx="8712758" cy="2860294"/>
          </a:xfrm>
          <a:prstGeom prst="rect">
            <a:avLst/>
          </a:prstGeom>
        </p:spPr>
      </p:pic>
      <p:pic>
        <p:nvPicPr>
          <p:cNvPr id="8" name="Content Placeholder 12">
            <a:extLst>
              <a:ext uri="{FF2B5EF4-FFF2-40B4-BE49-F238E27FC236}">
                <a16:creationId xmlns:a16="http://schemas.microsoft.com/office/drawing/2014/main" id="{D734C2AA-DBE7-CD0A-5F29-41D83DEDCC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8595" y="2451392"/>
            <a:ext cx="7248401" cy="3605325"/>
          </a:xfrm>
          <a:prstGeom prst="rect">
            <a:avLst/>
          </a:prstGeom>
        </p:spPr>
      </p:pic>
      <p:pic>
        <p:nvPicPr>
          <p:cNvPr id="11" name="Content Placeholder 16">
            <a:extLst>
              <a:ext uri="{FF2B5EF4-FFF2-40B4-BE49-F238E27FC236}">
                <a16:creationId xmlns:a16="http://schemas.microsoft.com/office/drawing/2014/main" id="{3FA66CF4-581C-76BD-1687-BE7FA094C1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595" y="2451392"/>
            <a:ext cx="7248401" cy="36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782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70AF-B07B-51AA-7104-7330B3A13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6 : </a:t>
            </a:r>
            <a:r>
              <a:rPr lang="en-CA" sz="3600" b="1" dirty="0" err="1">
                <a:solidFill>
                  <a:schemeClr val="accent1"/>
                </a:solidFill>
                <a:latin typeface="Century Gothic" panose="020B0502020202020204" pitchFamily="34" charset="0"/>
              </a:rPr>
              <a:t>LoS</a:t>
            </a:r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 Separation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3B794433-A5C4-F409-47EB-59899D780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55580" y="2125685"/>
            <a:ext cx="6545880" cy="3743303"/>
          </a:xfrm>
        </p:spPr>
      </p:pic>
      <p:pic>
        <p:nvPicPr>
          <p:cNvPr id="22" name="Content Placeholder 4">
            <a:extLst>
              <a:ext uri="{FF2B5EF4-FFF2-40B4-BE49-F238E27FC236}">
                <a16:creationId xmlns:a16="http://schemas.microsoft.com/office/drawing/2014/main" id="{791F36B7-FC14-F0D7-CE09-C29B6CA820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8548" y="2127873"/>
            <a:ext cx="8140578" cy="404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750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0672C-A1E4-958A-9FEE-EC3B94EB5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1577"/>
            <a:ext cx="10058400" cy="1450757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7 : Verifying B2B </a:t>
            </a:r>
            <a:r>
              <a:rPr lang="en-CA" sz="3600" b="1" dirty="0" err="1">
                <a:solidFill>
                  <a:schemeClr val="accent1"/>
                </a:solidFill>
                <a:latin typeface="Century Gothic" panose="020B0502020202020204" pitchFamily="34" charset="0"/>
              </a:rPr>
              <a:t>Meas</a:t>
            </a:r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 Data reliability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DD9256C-40F1-3CC2-B581-E3DBA1A319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2377" y="2017085"/>
            <a:ext cx="8087572" cy="4022725"/>
          </a:xfrm>
        </p:spPr>
      </p:pic>
    </p:spTree>
    <p:extLst>
      <p:ext uri="{BB962C8B-B14F-4D97-AF65-F5344CB8AC3E}">
        <p14:creationId xmlns:p14="http://schemas.microsoft.com/office/powerpoint/2010/main" val="2462195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9B7B-F01A-A875-C696-7AB62751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8 : Calibration Data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E45C104-467C-A8B2-508C-B7DF34307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2377" y="2017085"/>
            <a:ext cx="8087572" cy="4022725"/>
          </a:xfrm>
        </p:spPr>
      </p:pic>
    </p:spTree>
    <p:extLst>
      <p:ext uri="{BB962C8B-B14F-4D97-AF65-F5344CB8AC3E}">
        <p14:creationId xmlns:p14="http://schemas.microsoft.com/office/powerpoint/2010/main" val="11969664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EDE24-6588-222F-9E05-365BFCD2E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9 : Calibration data reliability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9AF3158-9EBC-9FB8-B7A2-17BD537CF3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82377" y="1991964"/>
            <a:ext cx="8087572" cy="4022725"/>
          </a:xfrm>
        </p:spPr>
      </p:pic>
    </p:spTree>
    <p:extLst>
      <p:ext uri="{BB962C8B-B14F-4D97-AF65-F5344CB8AC3E}">
        <p14:creationId xmlns:p14="http://schemas.microsoft.com/office/powerpoint/2010/main" val="19695573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6D6AE-621F-C811-EB27-37DFCBCB0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Room for Improvements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0003B-D4D7-EDE4-3F73-21A239FE0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2689" y="2100105"/>
            <a:ext cx="10058400" cy="2356340"/>
          </a:xfrm>
        </p:spPr>
        <p:txBody>
          <a:bodyPr/>
          <a:lstStyle/>
          <a:p>
            <a:pPr marL="341313" indent="-341313">
              <a:buFont typeface="Arial" panose="020B0604020202020204" pitchFamily="34" charset="0"/>
              <a:buChar char="•"/>
            </a:pPr>
            <a:r>
              <a:rPr lang="en-CA" dirty="0"/>
              <a:t>Limit min and max phase difference between adjacent Tx positions</a:t>
            </a:r>
          </a:p>
          <a:p>
            <a:pPr marL="341313" indent="-341313">
              <a:buFont typeface="Arial" panose="020B0604020202020204" pitchFamily="34" charset="0"/>
              <a:buChar char="•"/>
            </a:pPr>
            <a:r>
              <a:rPr lang="en-US" dirty="0"/>
              <a:t>Include the exact mid-Tx position</a:t>
            </a:r>
          </a:p>
          <a:p>
            <a:pPr marL="341313" indent="-341313">
              <a:buFont typeface="Arial" panose="020B0604020202020204" pitchFamily="34" charset="0"/>
              <a:buChar char="•"/>
            </a:pPr>
            <a:r>
              <a:rPr lang="en-US" dirty="0"/>
              <a:t>Mathematically friendly numbers</a:t>
            </a:r>
          </a:p>
          <a:p>
            <a:pPr marL="341313" indent="-341313">
              <a:buFont typeface="Arial" panose="020B0604020202020204" pitchFamily="34" charset="0"/>
              <a:buChar char="•"/>
            </a:pPr>
            <a:r>
              <a:rPr lang="en-US" dirty="0"/>
              <a:t>Selecting Rx antennas with larger separation</a:t>
            </a:r>
          </a:p>
          <a:p>
            <a:pPr marL="341313" indent="-341313">
              <a:buFont typeface="Arial" panose="020B0604020202020204" pitchFamily="34" charset="0"/>
              <a:buChar char="•"/>
            </a:pPr>
            <a:r>
              <a:rPr lang="en-US" dirty="0"/>
              <a:t>Ensure the Tx antenna moves exactly parallel to the patch antenna alignment</a:t>
            </a:r>
          </a:p>
        </p:txBody>
      </p:sp>
    </p:spTree>
    <p:extLst>
      <p:ext uri="{BB962C8B-B14F-4D97-AF65-F5344CB8AC3E}">
        <p14:creationId xmlns:p14="http://schemas.microsoft.com/office/powerpoint/2010/main" val="77703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31985-428A-D9C7-6F45-B8C601A35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Conclusion</a:t>
            </a:r>
            <a:r>
              <a:rPr lang="en-CA" sz="3600" dirty="0">
                <a:solidFill>
                  <a:schemeClr val="accent1"/>
                </a:solidFill>
              </a:rPr>
              <a:t> </a:t>
            </a:r>
            <a:endParaRPr lang="en-US" sz="3600" dirty="0">
              <a:solidFill>
                <a:schemeClr val="accent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E67F605-24EF-A2C2-890D-0323C949A5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7406837"/>
              </p:ext>
            </p:extLst>
          </p:nvPr>
        </p:nvGraphicFramePr>
        <p:xfrm>
          <a:off x="1096963" y="2190540"/>
          <a:ext cx="10058400" cy="2834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87775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99000"/>
                <a:satMod val="140000"/>
              </a:schemeClr>
            </a:gs>
            <a:gs pos="65000">
              <a:schemeClr val="bg2">
                <a:tint val="100000"/>
                <a:shade val="80000"/>
                <a:satMod val="130000"/>
              </a:schemeClr>
            </a:gs>
            <a:gs pos="100000">
              <a:schemeClr val="bg2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F3985C0-E548-44D2-B30E-F3E42DADE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88952" cy="49701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729796-685F-23CA-6BE3-1B256DD8B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8921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dirty="0">
                <a:solidFill>
                  <a:srgbClr val="FFFFFF"/>
                </a:solidFill>
                <a:latin typeface="Century Gothic" panose="020B0502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2399671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A9B81-392A-DB6A-E52E-20DB32C97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71529"/>
            <a:ext cx="10058400" cy="1450757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Modeling the Channel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96DBF-8C20-13E5-F3EE-56B9A0DE89A9}"/>
              </a:ext>
            </a:extLst>
          </p:cNvPr>
          <p:cNvSpPr txBox="1"/>
          <p:nvPr/>
        </p:nvSpPr>
        <p:spPr>
          <a:xfrm>
            <a:off x="1872410" y="3073490"/>
            <a:ext cx="1316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Transmitter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C56917-22B7-423C-8368-BF2ACC02125F}"/>
              </a:ext>
            </a:extLst>
          </p:cNvPr>
          <p:cNvSpPr txBox="1"/>
          <p:nvPr/>
        </p:nvSpPr>
        <p:spPr>
          <a:xfrm>
            <a:off x="6423168" y="3073490"/>
            <a:ext cx="109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/>
              <a:t>  Receiver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DEA6E29-1EDF-8CE2-E85D-ECE8AFB6495B}"/>
              </a:ext>
            </a:extLst>
          </p:cNvPr>
          <p:cNvGrpSpPr/>
          <p:nvPr/>
        </p:nvGrpSpPr>
        <p:grpSpPr>
          <a:xfrm>
            <a:off x="4194986" y="2991194"/>
            <a:ext cx="1060704" cy="533924"/>
            <a:chOff x="4828032" y="3639312"/>
            <a:chExt cx="1060704" cy="5339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D242E1B-9408-024A-FA87-A3FF1C2DAFC6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7396296-F5C4-CD8A-1A0A-701E6B6205B5}"/>
                </a:ext>
              </a:extLst>
            </p:cNvPr>
            <p:cNvSpPr txBox="1"/>
            <p:nvPr/>
          </p:nvSpPr>
          <p:spPr>
            <a:xfrm>
              <a:off x="5193916" y="3721608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H</a:t>
              </a:r>
              <a:endParaRPr lang="en-US" dirty="0"/>
            </a:p>
          </p:txBody>
        </p:sp>
      </p:grpSp>
      <p:sp>
        <p:nvSpPr>
          <p:cNvPr id="9" name="Arrow: Right 8">
            <a:extLst>
              <a:ext uri="{FF2B5EF4-FFF2-40B4-BE49-F238E27FC236}">
                <a16:creationId xmlns:a16="http://schemas.microsoft.com/office/drawing/2014/main" id="{48213A3E-1023-C707-2542-84F1A37AE317}"/>
              </a:ext>
            </a:extLst>
          </p:cNvPr>
          <p:cNvSpPr/>
          <p:nvPr/>
        </p:nvSpPr>
        <p:spPr>
          <a:xfrm>
            <a:off x="3463590" y="316582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2D960-0BFE-6641-980D-D46A42E26853}"/>
              </a:ext>
            </a:extLst>
          </p:cNvPr>
          <p:cNvSpPr txBox="1"/>
          <p:nvPr/>
        </p:nvSpPr>
        <p:spPr>
          <a:xfrm>
            <a:off x="3112854" y="3073490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X</a:t>
            </a:r>
            <a:endParaRPr lang="en-US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6795C01-9A84-8366-A278-E48D1EBD1180}"/>
              </a:ext>
            </a:extLst>
          </p:cNvPr>
          <p:cNvSpPr/>
          <p:nvPr/>
        </p:nvSpPr>
        <p:spPr>
          <a:xfrm>
            <a:off x="5392726" y="316582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8453D4-C27A-4FB6-6304-B785349551FC}"/>
              </a:ext>
            </a:extLst>
          </p:cNvPr>
          <p:cNvSpPr txBox="1"/>
          <p:nvPr/>
        </p:nvSpPr>
        <p:spPr>
          <a:xfrm>
            <a:off x="6069258" y="307349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B0D27E-A646-9ABD-E59E-55C03A94F627}"/>
              </a:ext>
            </a:extLst>
          </p:cNvPr>
          <p:cNvSpPr txBox="1"/>
          <p:nvPr/>
        </p:nvSpPr>
        <p:spPr>
          <a:xfrm>
            <a:off x="3587034" y="4582250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Y(f)  =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74E9A4-AF69-0E4E-72C7-2F9E25F3956B}"/>
              </a:ext>
            </a:extLst>
          </p:cNvPr>
          <p:cNvSpPr txBox="1"/>
          <p:nvPr/>
        </p:nvSpPr>
        <p:spPr>
          <a:xfrm>
            <a:off x="4249085" y="220259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Channel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B36E619-FC21-1D16-479D-888D10D2D178}"/>
              </a:ext>
            </a:extLst>
          </p:cNvPr>
          <p:cNvGrpSpPr/>
          <p:nvPr/>
        </p:nvGrpSpPr>
        <p:grpSpPr>
          <a:xfrm>
            <a:off x="1983632" y="2994766"/>
            <a:ext cx="1060704" cy="533924"/>
            <a:chOff x="4828032" y="3639312"/>
            <a:chExt cx="1060704" cy="53392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BF8EC3-7EA0-BDF6-4917-ADD6A371834D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922CE24-F9CE-F1C7-5934-8E1EF6D01C21}"/>
                </a:ext>
              </a:extLst>
            </p:cNvPr>
            <p:cNvSpPr txBox="1"/>
            <p:nvPr/>
          </p:nvSpPr>
          <p:spPr>
            <a:xfrm>
              <a:off x="5193916" y="3721608"/>
              <a:ext cx="3861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Tx</a:t>
              </a:r>
              <a:endParaRPr lang="en-US" dirty="0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C54D3AC-3082-1F2F-23F4-6CA53425510E}"/>
              </a:ext>
            </a:extLst>
          </p:cNvPr>
          <p:cNvGrpSpPr/>
          <p:nvPr/>
        </p:nvGrpSpPr>
        <p:grpSpPr>
          <a:xfrm>
            <a:off x="6438062" y="2991194"/>
            <a:ext cx="1060704" cy="533924"/>
            <a:chOff x="4831207" y="3639312"/>
            <a:chExt cx="1060704" cy="533924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8F93C53-8588-F9BB-CE7E-E18CA9902247}"/>
                </a:ext>
              </a:extLst>
            </p:cNvPr>
            <p:cNvSpPr/>
            <p:nvPr/>
          </p:nvSpPr>
          <p:spPr>
            <a:xfrm>
              <a:off x="4831207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38C57E-FDDF-CB2E-AA0F-2EC37C8D8767}"/>
                </a:ext>
              </a:extLst>
            </p:cNvPr>
            <p:cNvSpPr txBox="1"/>
            <p:nvPr/>
          </p:nvSpPr>
          <p:spPr>
            <a:xfrm>
              <a:off x="5193916" y="3721608"/>
              <a:ext cx="4090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Rx</a:t>
              </a:r>
              <a:endParaRPr lang="en-US" dirty="0"/>
            </a:p>
          </p:txBody>
        </p:sp>
      </p:grp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4278E48-3F54-5F00-E331-79EFD0947FF4}"/>
              </a:ext>
            </a:extLst>
          </p:cNvPr>
          <p:cNvSpPr/>
          <p:nvPr/>
        </p:nvSpPr>
        <p:spPr>
          <a:xfrm>
            <a:off x="7696001" y="316582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3F58E88-BB81-6481-6510-E44F60D8B093}"/>
              </a:ext>
            </a:extLst>
          </p:cNvPr>
          <p:cNvSpPr/>
          <p:nvPr/>
        </p:nvSpPr>
        <p:spPr>
          <a:xfrm>
            <a:off x="1287318" y="316582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D5E03D1-8AD1-86E7-1A27-DFD57A932927}"/>
              </a:ext>
            </a:extLst>
          </p:cNvPr>
          <p:cNvSpPr txBox="1"/>
          <p:nvPr/>
        </p:nvSpPr>
        <p:spPr>
          <a:xfrm>
            <a:off x="4279635" y="4582250"/>
            <a:ext cx="54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H(f)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4BC2A12-4C1F-9471-793B-87F2D9BCF1EC}"/>
              </a:ext>
            </a:extLst>
          </p:cNvPr>
          <p:cNvSpPr txBox="1"/>
          <p:nvPr/>
        </p:nvSpPr>
        <p:spPr>
          <a:xfrm>
            <a:off x="4741461" y="4582250"/>
            <a:ext cx="572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 X(f)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2956831-A315-743E-DE95-771226F5C1AE}"/>
              </a:ext>
            </a:extLst>
          </p:cNvPr>
          <p:cNvSpPr txBox="1"/>
          <p:nvPr/>
        </p:nvSpPr>
        <p:spPr>
          <a:xfrm>
            <a:off x="4135220" y="4582250"/>
            <a:ext cx="1728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 Rx(f)           Tx(f)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EE0C249-6CAE-8BA1-8D2A-638A35AF7FEC}"/>
              </a:ext>
            </a:extLst>
          </p:cNvPr>
          <p:cNvSpPr txBox="1"/>
          <p:nvPr/>
        </p:nvSpPr>
        <p:spPr>
          <a:xfrm>
            <a:off x="3913156" y="4572213"/>
            <a:ext cx="316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/>
              <a:t>α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FDBDDDF-E9AD-0A20-679D-C25204FC4F9F}"/>
              </a:ext>
            </a:extLst>
          </p:cNvPr>
          <p:cNvCxnSpPr>
            <a:cxnSpLocks/>
          </p:cNvCxnSpPr>
          <p:nvPr/>
        </p:nvCxnSpPr>
        <p:spPr>
          <a:xfrm>
            <a:off x="3262298" y="2369402"/>
            <a:ext cx="0" cy="1773936"/>
          </a:xfrm>
          <a:prstGeom prst="line">
            <a:avLst/>
          </a:prstGeom>
          <a:ln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0E55DD5-87F6-9AC9-6169-DEC743F7CB7D}"/>
              </a:ext>
            </a:extLst>
          </p:cNvPr>
          <p:cNvCxnSpPr>
            <a:cxnSpLocks/>
          </p:cNvCxnSpPr>
          <p:nvPr/>
        </p:nvCxnSpPr>
        <p:spPr>
          <a:xfrm>
            <a:off x="6212762" y="2369402"/>
            <a:ext cx="0" cy="1773936"/>
          </a:xfrm>
          <a:prstGeom prst="line">
            <a:avLst/>
          </a:prstGeom>
          <a:ln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E21D21C-359D-CBAD-C761-5206958ECDB3}"/>
              </a:ext>
            </a:extLst>
          </p:cNvPr>
          <p:cNvSpPr txBox="1"/>
          <p:nvPr/>
        </p:nvSpPr>
        <p:spPr>
          <a:xfrm>
            <a:off x="6434887" y="4152017"/>
            <a:ext cx="3987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Y(f) = Received Signal</a:t>
            </a:r>
          </a:p>
          <a:p>
            <a:r>
              <a:rPr lang="en-CA" dirty="0"/>
              <a:t>H(f) = Channel Response</a:t>
            </a:r>
          </a:p>
          <a:p>
            <a:r>
              <a:rPr lang="en-US" dirty="0"/>
              <a:t>X(f) = Input/Reference Signal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1D95E64-FC0F-A996-1940-190878F1C75A}"/>
              </a:ext>
            </a:extLst>
          </p:cNvPr>
          <p:cNvGrpSpPr/>
          <p:nvPr/>
        </p:nvGrpSpPr>
        <p:grpSpPr>
          <a:xfrm>
            <a:off x="6434887" y="5012077"/>
            <a:ext cx="4390636" cy="923330"/>
            <a:chOff x="7067933" y="5660195"/>
            <a:chExt cx="4390636" cy="92333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133E4F4-CD96-4E4F-926A-4A9EE488A3DF}"/>
                </a:ext>
              </a:extLst>
            </p:cNvPr>
            <p:cNvSpPr txBox="1"/>
            <p:nvPr/>
          </p:nvSpPr>
          <p:spPr>
            <a:xfrm>
              <a:off x="7067933" y="5660195"/>
              <a:ext cx="39879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Tx(f) = Transmitter Response</a:t>
              </a:r>
            </a:p>
            <a:p>
              <a:r>
                <a:rPr lang="en-CA" dirty="0"/>
                <a:t>Rx(f) = Receiver Response</a:t>
              </a:r>
            </a:p>
            <a:p>
              <a:r>
                <a:rPr lang="en-US" dirty="0"/>
                <a:t>α = PLL Phase Lock</a:t>
              </a:r>
            </a:p>
          </p:txBody>
        </p:sp>
        <p:sp>
          <p:nvSpPr>
            <p:cNvPr id="33" name="Right Brace 32">
              <a:extLst>
                <a:ext uri="{FF2B5EF4-FFF2-40B4-BE49-F238E27FC236}">
                  <a16:creationId xmlns:a16="http://schemas.microsoft.com/office/drawing/2014/main" id="{A6C15E5F-3D70-4402-8A1A-D894917EBB6C}"/>
                </a:ext>
              </a:extLst>
            </p:cNvPr>
            <p:cNvSpPr/>
            <p:nvPr/>
          </p:nvSpPr>
          <p:spPr>
            <a:xfrm>
              <a:off x="10076688" y="5806440"/>
              <a:ext cx="173736" cy="626220"/>
            </a:xfrm>
            <a:prstGeom prst="righ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0003033-6133-C701-AD03-FD290E0F5A3F}"/>
                </a:ext>
              </a:extLst>
            </p:cNvPr>
            <p:cNvSpPr txBox="1"/>
            <p:nvPr/>
          </p:nvSpPr>
          <p:spPr>
            <a:xfrm>
              <a:off x="10301586" y="5786329"/>
              <a:ext cx="11569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Hardware </a:t>
              </a:r>
            </a:p>
            <a:p>
              <a:r>
                <a:rPr lang="en-CA" dirty="0"/>
                <a:t>Response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19349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 L -0.00169 -0.1307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" y="-655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0 L -4.375E-6 -0.1263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31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 L -0.18633 0.0011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323" y="4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0.19127 0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57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0.03906 2.59259E-6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53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2.59259E-6 L 0.07122 -0.00139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55" y="-69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59259E-6 L -0.02591 -0.00023 " pathEditMode="relative" rAng="0" ptsTypes="AA">
                                      <p:cBhvr>
                                        <p:cTn id="3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02" y="-23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0" grpId="0"/>
      <p:bldP spid="12" grpId="0"/>
      <p:bldP spid="13" grpId="0"/>
      <p:bldP spid="21" grpId="0" animBg="1"/>
      <p:bldP spid="22" grpId="0" animBg="1"/>
      <p:bldP spid="23" grpId="0"/>
      <p:bldP spid="24" grpId="0"/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DBE7454F-9770-4C1E-5A68-DBEE28DFE6D7}"/>
              </a:ext>
            </a:extLst>
          </p:cNvPr>
          <p:cNvCxnSpPr>
            <a:cxnSpLocks/>
          </p:cNvCxnSpPr>
          <p:nvPr/>
        </p:nvCxnSpPr>
        <p:spPr>
          <a:xfrm flipV="1">
            <a:off x="4368464" y="2874485"/>
            <a:ext cx="2523063" cy="1260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CCF3E169-C599-2AEA-33C5-6EA2510D6C54}"/>
              </a:ext>
            </a:extLst>
          </p:cNvPr>
          <p:cNvCxnSpPr>
            <a:cxnSpLocks/>
          </p:cNvCxnSpPr>
          <p:nvPr/>
        </p:nvCxnSpPr>
        <p:spPr>
          <a:xfrm flipV="1">
            <a:off x="4361685" y="2881895"/>
            <a:ext cx="2529842" cy="18661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063DC2E0-E213-937B-EE1A-945F746DF534}"/>
              </a:ext>
            </a:extLst>
          </p:cNvPr>
          <p:cNvCxnSpPr>
            <a:cxnSpLocks/>
          </p:cNvCxnSpPr>
          <p:nvPr/>
        </p:nvCxnSpPr>
        <p:spPr>
          <a:xfrm flipV="1">
            <a:off x="4368464" y="3521688"/>
            <a:ext cx="2523063" cy="6136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89CC4211-FCC0-03A3-FE4A-BD461897018A}"/>
              </a:ext>
            </a:extLst>
          </p:cNvPr>
          <p:cNvCxnSpPr>
            <a:cxnSpLocks/>
          </p:cNvCxnSpPr>
          <p:nvPr/>
        </p:nvCxnSpPr>
        <p:spPr>
          <a:xfrm flipV="1">
            <a:off x="4368464" y="3520662"/>
            <a:ext cx="2523063" cy="12273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075F78A-19D1-5289-002B-B3E061649CF7}"/>
              </a:ext>
            </a:extLst>
          </p:cNvPr>
          <p:cNvCxnSpPr>
            <a:cxnSpLocks/>
          </p:cNvCxnSpPr>
          <p:nvPr/>
        </p:nvCxnSpPr>
        <p:spPr>
          <a:xfrm>
            <a:off x="4361686" y="3513561"/>
            <a:ext cx="2529841" cy="123444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5861FAC-6F03-186B-936F-52C15ABD9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MIMO Wireless Systems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9F5D163-0542-3E01-90D5-7607807E348B}"/>
              </a:ext>
            </a:extLst>
          </p:cNvPr>
          <p:cNvGrpSpPr/>
          <p:nvPr/>
        </p:nvGrpSpPr>
        <p:grpSpPr>
          <a:xfrm>
            <a:off x="3064734" y="2614933"/>
            <a:ext cx="1060704" cy="533924"/>
            <a:chOff x="4828032" y="3639312"/>
            <a:chExt cx="1060704" cy="533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FEFECB9-00FA-F261-4527-C4C5D2BCF7E9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C89489B-666A-AF9D-2935-1AF4C95D1700}"/>
                </a:ext>
              </a:extLst>
            </p:cNvPr>
            <p:cNvSpPr txBox="1"/>
            <p:nvPr/>
          </p:nvSpPr>
          <p:spPr>
            <a:xfrm>
              <a:off x="5193916" y="3721608"/>
              <a:ext cx="503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Tx1</a:t>
              </a:r>
              <a:endParaRPr 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484D861-17B1-3C34-DE0D-29135107BF71}"/>
              </a:ext>
            </a:extLst>
          </p:cNvPr>
          <p:cNvSpPr txBox="1"/>
          <p:nvPr/>
        </p:nvSpPr>
        <p:spPr>
          <a:xfrm>
            <a:off x="2004822" y="2697229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X1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3594494-36BA-2098-F287-71E8A89A94F7}"/>
              </a:ext>
            </a:extLst>
          </p:cNvPr>
          <p:cNvGrpSpPr/>
          <p:nvPr/>
        </p:nvGrpSpPr>
        <p:grpSpPr>
          <a:xfrm>
            <a:off x="7186805" y="2614933"/>
            <a:ext cx="1060704" cy="533924"/>
            <a:chOff x="4828032" y="3639312"/>
            <a:chExt cx="1060704" cy="53392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A0F80EC-C546-8501-CF03-A09E67876942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8753ECB-60B9-A812-A7AE-DB32EA706928}"/>
                </a:ext>
              </a:extLst>
            </p:cNvPr>
            <p:cNvSpPr txBox="1"/>
            <p:nvPr/>
          </p:nvSpPr>
          <p:spPr>
            <a:xfrm>
              <a:off x="5193916" y="3721608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Rx1</a:t>
              </a: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B6B4C04-0CD8-FDF2-BD4D-6C2FB9E1B6DA}"/>
              </a:ext>
            </a:extLst>
          </p:cNvPr>
          <p:cNvSpPr txBox="1"/>
          <p:nvPr/>
        </p:nvSpPr>
        <p:spPr>
          <a:xfrm>
            <a:off x="8910573" y="2697229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Y1</a:t>
            </a:r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2A1EA27-A613-D37A-F105-88B7CE299D17}"/>
              </a:ext>
            </a:extLst>
          </p:cNvPr>
          <p:cNvGrpSpPr/>
          <p:nvPr/>
        </p:nvGrpSpPr>
        <p:grpSpPr>
          <a:xfrm>
            <a:off x="3064734" y="3242297"/>
            <a:ext cx="1060704" cy="533924"/>
            <a:chOff x="4828032" y="3639312"/>
            <a:chExt cx="1060704" cy="5339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1A09FFD-C333-B639-926E-019A9DCFDA17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7C3A5E1-2F06-6C3B-C574-ABAA04362950}"/>
                </a:ext>
              </a:extLst>
            </p:cNvPr>
            <p:cNvSpPr txBox="1"/>
            <p:nvPr/>
          </p:nvSpPr>
          <p:spPr>
            <a:xfrm>
              <a:off x="5193916" y="3721608"/>
              <a:ext cx="503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Tx2</a:t>
              </a:r>
              <a:endParaRPr lang="en-US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545DAE7-8101-D186-D8F7-048FA273EF60}"/>
              </a:ext>
            </a:extLst>
          </p:cNvPr>
          <p:cNvSpPr txBox="1"/>
          <p:nvPr/>
        </p:nvSpPr>
        <p:spPr>
          <a:xfrm>
            <a:off x="2004822" y="3324593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X2</a:t>
            </a:r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E72919F-1297-7957-B844-87362FA6D9CF}"/>
              </a:ext>
            </a:extLst>
          </p:cNvPr>
          <p:cNvGrpSpPr/>
          <p:nvPr/>
        </p:nvGrpSpPr>
        <p:grpSpPr>
          <a:xfrm>
            <a:off x="7186805" y="3242297"/>
            <a:ext cx="1060704" cy="533924"/>
            <a:chOff x="4828032" y="3639312"/>
            <a:chExt cx="1060704" cy="53392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FF860FB-4D5F-AD45-5A12-B3CE9C3BE409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7EE35FA-9D87-3F5C-5CBC-FA79B6509E5E}"/>
                </a:ext>
              </a:extLst>
            </p:cNvPr>
            <p:cNvSpPr txBox="1"/>
            <p:nvPr/>
          </p:nvSpPr>
          <p:spPr>
            <a:xfrm>
              <a:off x="5193916" y="3721608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Rx2</a:t>
              </a:r>
              <a:endParaRPr lang="en-US" dirty="0"/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A0A60B3-2578-1F40-CA0C-F8ADA0A9A560}"/>
              </a:ext>
            </a:extLst>
          </p:cNvPr>
          <p:cNvSpPr txBox="1"/>
          <p:nvPr/>
        </p:nvSpPr>
        <p:spPr>
          <a:xfrm>
            <a:off x="8910573" y="3324593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Y2</a:t>
            </a:r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692B5A2-384E-D8C7-2B06-AA6027EF1B2A}"/>
              </a:ext>
            </a:extLst>
          </p:cNvPr>
          <p:cNvGrpSpPr/>
          <p:nvPr/>
        </p:nvGrpSpPr>
        <p:grpSpPr>
          <a:xfrm>
            <a:off x="3064734" y="3856731"/>
            <a:ext cx="1060704" cy="533924"/>
            <a:chOff x="4828032" y="3639312"/>
            <a:chExt cx="1060704" cy="533924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868FC89-DAF6-517A-3DAE-FD7DB9AF0DF1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A6865B-1E37-F681-7B9A-EAED1F704E9F}"/>
                </a:ext>
              </a:extLst>
            </p:cNvPr>
            <p:cNvSpPr txBox="1"/>
            <p:nvPr/>
          </p:nvSpPr>
          <p:spPr>
            <a:xfrm>
              <a:off x="5203060" y="3721608"/>
              <a:ext cx="503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Tx3</a:t>
              </a:r>
              <a:endParaRPr lang="en-US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089CCB8A-F4F7-068A-8D86-92E980E91386}"/>
              </a:ext>
            </a:extLst>
          </p:cNvPr>
          <p:cNvSpPr txBox="1"/>
          <p:nvPr/>
        </p:nvSpPr>
        <p:spPr>
          <a:xfrm>
            <a:off x="2004822" y="3939027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X3</a:t>
            </a:r>
            <a:endParaRPr lang="en-US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F5C79C4-02E8-55FF-0A55-E586F20F18C5}"/>
              </a:ext>
            </a:extLst>
          </p:cNvPr>
          <p:cNvGrpSpPr/>
          <p:nvPr/>
        </p:nvGrpSpPr>
        <p:grpSpPr>
          <a:xfrm>
            <a:off x="7186805" y="3856731"/>
            <a:ext cx="1060704" cy="533924"/>
            <a:chOff x="4828032" y="3639312"/>
            <a:chExt cx="1060704" cy="53392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47C2500-62ED-C569-1A53-9ED5188F4CDC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6139620-6A76-22CD-FB23-8DCDE47B6E4B}"/>
                </a:ext>
              </a:extLst>
            </p:cNvPr>
            <p:cNvSpPr txBox="1"/>
            <p:nvPr/>
          </p:nvSpPr>
          <p:spPr>
            <a:xfrm>
              <a:off x="5193916" y="3721608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Rx3</a:t>
              </a:r>
              <a:endParaRPr lang="en-US" dirty="0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3B0DF2B-E31A-46B6-32AF-BA9EEDE7B67C}"/>
              </a:ext>
            </a:extLst>
          </p:cNvPr>
          <p:cNvSpPr txBox="1"/>
          <p:nvPr/>
        </p:nvSpPr>
        <p:spPr>
          <a:xfrm>
            <a:off x="8910573" y="3928312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Y3</a:t>
            </a:r>
            <a:endParaRPr lang="en-US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E9F7C9C-33D9-5BA4-AB14-0F8469DFA5EB}"/>
              </a:ext>
            </a:extLst>
          </p:cNvPr>
          <p:cNvGrpSpPr/>
          <p:nvPr/>
        </p:nvGrpSpPr>
        <p:grpSpPr>
          <a:xfrm>
            <a:off x="3064734" y="4471165"/>
            <a:ext cx="1060704" cy="533924"/>
            <a:chOff x="4828032" y="3639312"/>
            <a:chExt cx="1060704" cy="53392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FC700B7-9BF6-6F48-547E-EAE44BE7FD31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E05D2DF0-DF01-00DF-4C94-C32EC00B94D4}"/>
                </a:ext>
              </a:extLst>
            </p:cNvPr>
            <p:cNvSpPr txBox="1"/>
            <p:nvPr/>
          </p:nvSpPr>
          <p:spPr>
            <a:xfrm>
              <a:off x="5193916" y="3721608"/>
              <a:ext cx="5031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Tx4</a:t>
              </a:r>
              <a:endParaRPr lang="en-US" dirty="0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68149359-463D-4A39-5B05-F0BEF4B2AAED}"/>
              </a:ext>
            </a:extLst>
          </p:cNvPr>
          <p:cNvSpPr txBox="1"/>
          <p:nvPr/>
        </p:nvSpPr>
        <p:spPr>
          <a:xfrm>
            <a:off x="2004822" y="4553461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X4</a:t>
            </a:r>
            <a:endParaRPr lang="en-US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3E8B11F-9877-F2EE-BF7F-3662DCB4B877}"/>
              </a:ext>
            </a:extLst>
          </p:cNvPr>
          <p:cNvGrpSpPr/>
          <p:nvPr/>
        </p:nvGrpSpPr>
        <p:grpSpPr>
          <a:xfrm>
            <a:off x="7186805" y="4471165"/>
            <a:ext cx="1060704" cy="533924"/>
            <a:chOff x="4828032" y="3639312"/>
            <a:chExt cx="1060704" cy="533924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5B3D1B4-59F6-44E3-E2F6-060C63E190E7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0A58608-EBC9-A422-1D89-BF16118C5587}"/>
                </a:ext>
              </a:extLst>
            </p:cNvPr>
            <p:cNvSpPr txBox="1"/>
            <p:nvPr/>
          </p:nvSpPr>
          <p:spPr>
            <a:xfrm>
              <a:off x="5193916" y="3721608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Rx4</a:t>
              </a:r>
              <a:endParaRPr lang="en-US" dirty="0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02AF6533-8FAE-DB37-2771-6CF8F153B5D1}"/>
              </a:ext>
            </a:extLst>
          </p:cNvPr>
          <p:cNvSpPr txBox="1"/>
          <p:nvPr/>
        </p:nvSpPr>
        <p:spPr>
          <a:xfrm>
            <a:off x="8910573" y="4553461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Y4</a:t>
            </a:r>
            <a:endParaRPr lang="en-US" dirty="0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8AF64395-A683-96BA-2539-034180B30C27}"/>
              </a:ext>
            </a:extLst>
          </p:cNvPr>
          <p:cNvCxnSpPr/>
          <p:nvPr/>
        </p:nvCxnSpPr>
        <p:spPr>
          <a:xfrm>
            <a:off x="4361688" y="2876537"/>
            <a:ext cx="25298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C9FFD51-2277-6199-1927-73983AD39E96}"/>
              </a:ext>
            </a:extLst>
          </p:cNvPr>
          <p:cNvCxnSpPr/>
          <p:nvPr/>
        </p:nvCxnSpPr>
        <p:spPr>
          <a:xfrm>
            <a:off x="4361688" y="3515355"/>
            <a:ext cx="25298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5ED49D4-8165-D7B3-D2D8-B252F2908B85}"/>
              </a:ext>
            </a:extLst>
          </p:cNvPr>
          <p:cNvCxnSpPr/>
          <p:nvPr/>
        </p:nvCxnSpPr>
        <p:spPr>
          <a:xfrm>
            <a:off x="4361688" y="4135361"/>
            <a:ext cx="25298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B23F35B4-C5A5-DF37-FD8C-9FE06E660B00}"/>
              </a:ext>
            </a:extLst>
          </p:cNvPr>
          <p:cNvCxnSpPr/>
          <p:nvPr/>
        </p:nvCxnSpPr>
        <p:spPr>
          <a:xfrm>
            <a:off x="4361688" y="4748009"/>
            <a:ext cx="25298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A207F25-DFA2-3A22-C74F-EB9BD51357B6}"/>
              </a:ext>
            </a:extLst>
          </p:cNvPr>
          <p:cNvCxnSpPr>
            <a:cxnSpLocks/>
          </p:cNvCxnSpPr>
          <p:nvPr/>
        </p:nvCxnSpPr>
        <p:spPr>
          <a:xfrm>
            <a:off x="4361688" y="2876537"/>
            <a:ext cx="2529840" cy="64617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3666902-12AE-F4FC-A2B4-09ECB4C9FC86}"/>
              </a:ext>
            </a:extLst>
          </p:cNvPr>
          <p:cNvCxnSpPr>
            <a:cxnSpLocks/>
          </p:cNvCxnSpPr>
          <p:nvPr/>
        </p:nvCxnSpPr>
        <p:spPr>
          <a:xfrm>
            <a:off x="4361688" y="2876537"/>
            <a:ext cx="2529840" cy="12588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542CA1A-58B0-3069-EE1D-ED998740F5B8}"/>
              </a:ext>
            </a:extLst>
          </p:cNvPr>
          <p:cNvCxnSpPr>
            <a:cxnSpLocks/>
          </p:cNvCxnSpPr>
          <p:nvPr/>
        </p:nvCxnSpPr>
        <p:spPr>
          <a:xfrm>
            <a:off x="4361687" y="2875510"/>
            <a:ext cx="2529841" cy="187249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83FD296-2CFF-80E3-EA1C-C49727830F38}"/>
              </a:ext>
            </a:extLst>
          </p:cNvPr>
          <p:cNvCxnSpPr>
            <a:cxnSpLocks/>
          </p:cNvCxnSpPr>
          <p:nvPr/>
        </p:nvCxnSpPr>
        <p:spPr>
          <a:xfrm flipV="1">
            <a:off x="4368467" y="2876535"/>
            <a:ext cx="2523061" cy="6377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06064D0-437E-B32F-8587-3689DBDEA81B}"/>
              </a:ext>
            </a:extLst>
          </p:cNvPr>
          <p:cNvCxnSpPr>
            <a:cxnSpLocks/>
          </p:cNvCxnSpPr>
          <p:nvPr/>
        </p:nvCxnSpPr>
        <p:spPr>
          <a:xfrm>
            <a:off x="4368466" y="3513817"/>
            <a:ext cx="2523061" cy="61418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D961EED-4AF2-76FC-AECB-56E70A66D066}"/>
              </a:ext>
            </a:extLst>
          </p:cNvPr>
          <p:cNvGrpSpPr/>
          <p:nvPr/>
        </p:nvGrpSpPr>
        <p:grpSpPr>
          <a:xfrm>
            <a:off x="5096256" y="3554717"/>
            <a:ext cx="1060704" cy="533924"/>
            <a:chOff x="4828032" y="3639312"/>
            <a:chExt cx="1060704" cy="533924"/>
          </a:xfrm>
          <a:solidFill>
            <a:schemeClr val="bg1"/>
          </a:solidFill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ADAF55-E6C4-3C83-AE42-5F0D054F8F5D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8AB615B-7671-A67D-C608-4AD2E39C18A6}"/>
                </a:ext>
              </a:extLst>
            </p:cNvPr>
            <p:cNvSpPr txBox="1"/>
            <p:nvPr/>
          </p:nvSpPr>
          <p:spPr>
            <a:xfrm>
              <a:off x="5193916" y="3721608"/>
              <a:ext cx="328936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H</a:t>
              </a:r>
              <a:endParaRPr lang="en-US" dirty="0"/>
            </a:p>
          </p:txBody>
        </p:sp>
      </p:grp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B7F96CA-2E31-A04D-3322-11854243B6D6}"/>
              </a:ext>
            </a:extLst>
          </p:cNvPr>
          <p:cNvCxnSpPr>
            <a:cxnSpLocks/>
          </p:cNvCxnSpPr>
          <p:nvPr/>
        </p:nvCxnSpPr>
        <p:spPr>
          <a:xfrm>
            <a:off x="4368465" y="4135361"/>
            <a:ext cx="2523062" cy="61264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7743C644-A05A-AE53-FA7F-A101EB483F83}"/>
              </a:ext>
            </a:extLst>
          </p:cNvPr>
          <p:cNvCxnSpPr>
            <a:cxnSpLocks/>
          </p:cNvCxnSpPr>
          <p:nvPr/>
        </p:nvCxnSpPr>
        <p:spPr>
          <a:xfrm flipV="1">
            <a:off x="4368463" y="4128003"/>
            <a:ext cx="2523064" cy="62000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Arrow: Right 100">
            <a:extLst>
              <a:ext uri="{FF2B5EF4-FFF2-40B4-BE49-F238E27FC236}">
                <a16:creationId xmlns:a16="http://schemas.microsoft.com/office/drawing/2014/main" id="{D87AC91A-A31C-7EFA-BE27-EF31D3BB3724}"/>
              </a:ext>
            </a:extLst>
          </p:cNvPr>
          <p:cNvSpPr/>
          <p:nvPr/>
        </p:nvSpPr>
        <p:spPr>
          <a:xfrm>
            <a:off x="2414648" y="278819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Arrow: Right 101">
            <a:extLst>
              <a:ext uri="{FF2B5EF4-FFF2-40B4-BE49-F238E27FC236}">
                <a16:creationId xmlns:a16="http://schemas.microsoft.com/office/drawing/2014/main" id="{959BFE03-01E2-7CBF-AAC4-AC7E45162E31}"/>
              </a:ext>
            </a:extLst>
          </p:cNvPr>
          <p:cNvSpPr/>
          <p:nvPr/>
        </p:nvSpPr>
        <p:spPr>
          <a:xfrm>
            <a:off x="2408994" y="3412589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Arrow: Right 102">
            <a:extLst>
              <a:ext uri="{FF2B5EF4-FFF2-40B4-BE49-F238E27FC236}">
                <a16:creationId xmlns:a16="http://schemas.microsoft.com/office/drawing/2014/main" id="{874C0FBE-622E-1362-2DD6-93D56F71476F}"/>
              </a:ext>
            </a:extLst>
          </p:cNvPr>
          <p:cNvSpPr/>
          <p:nvPr/>
        </p:nvSpPr>
        <p:spPr>
          <a:xfrm>
            <a:off x="2414648" y="4021200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Arrow: Right 103">
            <a:extLst>
              <a:ext uri="{FF2B5EF4-FFF2-40B4-BE49-F238E27FC236}">
                <a16:creationId xmlns:a16="http://schemas.microsoft.com/office/drawing/2014/main" id="{13F4DEED-1C56-C0DE-B927-9731469D7E33}"/>
              </a:ext>
            </a:extLst>
          </p:cNvPr>
          <p:cNvSpPr/>
          <p:nvPr/>
        </p:nvSpPr>
        <p:spPr>
          <a:xfrm>
            <a:off x="2408994" y="4639971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Arrow: Right 104">
            <a:extLst>
              <a:ext uri="{FF2B5EF4-FFF2-40B4-BE49-F238E27FC236}">
                <a16:creationId xmlns:a16="http://schemas.microsoft.com/office/drawing/2014/main" id="{1834E3BC-0278-E573-6C44-15398829254D}"/>
              </a:ext>
            </a:extLst>
          </p:cNvPr>
          <p:cNvSpPr/>
          <p:nvPr/>
        </p:nvSpPr>
        <p:spPr>
          <a:xfrm>
            <a:off x="8316213" y="2813716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Arrow: Right 105">
            <a:extLst>
              <a:ext uri="{FF2B5EF4-FFF2-40B4-BE49-F238E27FC236}">
                <a16:creationId xmlns:a16="http://schemas.microsoft.com/office/drawing/2014/main" id="{63ED04AB-1FEC-2EFF-F899-3CEEE3102BAB}"/>
              </a:ext>
            </a:extLst>
          </p:cNvPr>
          <p:cNvSpPr/>
          <p:nvPr/>
        </p:nvSpPr>
        <p:spPr>
          <a:xfrm>
            <a:off x="8316213" y="3428329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Arrow: Right 106">
            <a:extLst>
              <a:ext uri="{FF2B5EF4-FFF2-40B4-BE49-F238E27FC236}">
                <a16:creationId xmlns:a16="http://schemas.microsoft.com/office/drawing/2014/main" id="{D9F5B0F4-2502-54C9-FDD0-3BBCD4DD6A58}"/>
              </a:ext>
            </a:extLst>
          </p:cNvPr>
          <p:cNvSpPr/>
          <p:nvPr/>
        </p:nvSpPr>
        <p:spPr>
          <a:xfrm>
            <a:off x="8314137" y="4010038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Arrow: Right 107">
            <a:extLst>
              <a:ext uri="{FF2B5EF4-FFF2-40B4-BE49-F238E27FC236}">
                <a16:creationId xmlns:a16="http://schemas.microsoft.com/office/drawing/2014/main" id="{EFA7028F-CF84-B27E-91D3-97B55F045CA8}"/>
              </a:ext>
            </a:extLst>
          </p:cNvPr>
          <p:cNvSpPr/>
          <p:nvPr/>
        </p:nvSpPr>
        <p:spPr>
          <a:xfrm>
            <a:off x="8314137" y="4655674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0" name="Connector: Elbow 109">
            <a:extLst>
              <a:ext uri="{FF2B5EF4-FFF2-40B4-BE49-F238E27FC236}">
                <a16:creationId xmlns:a16="http://schemas.microsoft.com/office/drawing/2014/main" id="{888B825B-60D7-D947-9B27-1B8E4B144B95}"/>
              </a:ext>
            </a:extLst>
          </p:cNvPr>
          <p:cNvCxnSpPr>
            <a:cxnSpLocks/>
          </p:cNvCxnSpPr>
          <p:nvPr/>
        </p:nvCxnSpPr>
        <p:spPr>
          <a:xfrm flipV="1">
            <a:off x="4124290" y="2864909"/>
            <a:ext cx="139703" cy="107950"/>
          </a:xfrm>
          <a:prstGeom prst="bentConnector3">
            <a:avLst>
              <a:gd name="adj1" fmla="val 977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Isosceles Triangle 112">
            <a:extLst>
              <a:ext uri="{FF2B5EF4-FFF2-40B4-BE49-F238E27FC236}">
                <a16:creationId xmlns:a16="http://schemas.microsoft.com/office/drawing/2014/main" id="{0B5DFF05-A22F-BD44-EC67-1BCE7A7EA234}"/>
              </a:ext>
            </a:extLst>
          </p:cNvPr>
          <p:cNvSpPr/>
          <p:nvPr/>
        </p:nvSpPr>
        <p:spPr>
          <a:xfrm rot="10800000">
            <a:off x="4211603" y="2782995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3" name="Connector: Elbow 122">
            <a:extLst>
              <a:ext uri="{FF2B5EF4-FFF2-40B4-BE49-F238E27FC236}">
                <a16:creationId xmlns:a16="http://schemas.microsoft.com/office/drawing/2014/main" id="{6357C8A9-1D52-B7F2-B89C-13550C4884EB}"/>
              </a:ext>
            </a:extLst>
          </p:cNvPr>
          <p:cNvCxnSpPr>
            <a:cxnSpLocks/>
          </p:cNvCxnSpPr>
          <p:nvPr/>
        </p:nvCxnSpPr>
        <p:spPr>
          <a:xfrm flipV="1">
            <a:off x="4132214" y="3495562"/>
            <a:ext cx="139703" cy="107950"/>
          </a:xfrm>
          <a:prstGeom prst="bentConnector3">
            <a:avLst>
              <a:gd name="adj1" fmla="val 977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Isosceles Triangle 123">
            <a:extLst>
              <a:ext uri="{FF2B5EF4-FFF2-40B4-BE49-F238E27FC236}">
                <a16:creationId xmlns:a16="http://schemas.microsoft.com/office/drawing/2014/main" id="{8D5C3926-B767-B75C-2E00-B79AF4793BEE}"/>
              </a:ext>
            </a:extLst>
          </p:cNvPr>
          <p:cNvSpPr/>
          <p:nvPr/>
        </p:nvSpPr>
        <p:spPr>
          <a:xfrm rot="10800000">
            <a:off x="4219527" y="3413648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5" name="Connector: Elbow 124">
            <a:extLst>
              <a:ext uri="{FF2B5EF4-FFF2-40B4-BE49-F238E27FC236}">
                <a16:creationId xmlns:a16="http://schemas.microsoft.com/office/drawing/2014/main" id="{1C670624-C52D-622A-8D26-8883F29B0B4F}"/>
              </a:ext>
            </a:extLst>
          </p:cNvPr>
          <p:cNvCxnSpPr>
            <a:cxnSpLocks/>
          </p:cNvCxnSpPr>
          <p:nvPr/>
        </p:nvCxnSpPr>
        <p:spPr>
          <a:xfrm flipV="1">
            <a:off x="4124290" y="4126575"/>
            <a:ext cx="139703" cy="107950"/>
          </a:xfrm>
          <a:prstGeom prst="bentConnector3">
            <a:avLst>
              <a:gd name="adj1" fmla="val 977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Isosceles Triangle 125">
            <a:extLst>
              <a:ext uri="{FF2B5EF4-FFF2-40B4-BE49-F238E27FC236}">
                <a16:creationId xmlns:a16="http://schemas.microsoft.com/office/drawing/2014/main" id="{553E2A3C-4853-BA91-5E10-AC8B71917CD3}"/>
              </a:ext>
            </a:extLst>
          </p:cNvPr>
          <p:cNvSpPr/>
          <p:nvPr/>
        </p:nvSpPr>
        <p:spPr>
          <a:xfrm rot="10800000">
            <a:off x="4211603" y="4044661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7" name="Connector: Elbow 126">
            <a:extLst>
              <a:ext uri="{FF2B5EF4-FFF2-40B4-BE49-F238E27FC236}">
                <a16:creationId xmlns:a16="http://schemas.microsoft.com/office/drawing/2014/main" id="{1C91232A-82D6-683D-1A88-09C275B7E247}"/>
              </a:ext>
            </a:extLst>
          </p:cNvPr>
          <p:cNvCxnSpPr>
            <a:cxnSpLocks/>
          </p:cNvCxnSpPr>
          <p:nvPr/>
        </p:nvCxnSpPr>
        <p:spPr>
          <a:xfrm flipV="1">
            <a:off x="4124290" y="4732390"/>
            <a:ext cx="139703" cy="107950"/>
          </a:xfrm>
          <a:prstGeom prst="bentConnector3">
            <a:avLst>
              <a:gd name="adj1" fmla="val 977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Isosceles Triangle 127">
            <a:extLst>
              <a:ext uri="{FF2B5EF4-FFF2-40B4-BE49-F238E27FC236}">
                <a16:creationId xmlns:a16="http://schemas.microsoft.com/office/drawing/2014/main" id="{36A7EA8E-57F1-DB73-55CE-D372535CC88F}"/>
              </a:ext>
            </a:extLst>
          </p:cNvPr>
          <p:cNvSpPr/>
          <p:nvPr/>
        </p:nvSpPr>
        <p:spPr>
          <a:xfrm rot="10800000">
            <a:off x="4211603" y="4650476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6" name="Connector: Elbow 135">
            <a:extLst>
              <a:ext uri="{FF2B5EF4-FFF2-40B4-BE49-F238E27FC236}">
                <a16:creationId xmlns:a16="http://schemas.microsoft.com/office/drawing/2014/main" id="{F96DB674-F767-A6BE-E079-4691EBAFF53A}"/>
              </a:ext>
            </a:extLst>
          </p:cNvPr>
          <p:cNvCxnSpPr>
            <a:cxnSpLocks/>
          </p:cNvCxnSpPr>
          <p:nvPr/>
        </p:nvCxnSpPr>
        <p:spPr>
          <a:xfrm rot="10800000">
            <a:off x="7022171" y="4732390"/>
            <a:ext cx="162558" cy="127960"/>
          </a:xfrm>
          <a:prstGeom prst="bentConnector3">
            <a:avLst>
              <a:gd name="adj1" fmla="val 1007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Isosceles Triangle 136">
            <a:extLst>
              <a:ext uri="{FF2B5EF4-FFF2-40B4-BE49-F238E27FC236}">
                <a16:creationId xmlns:a16="http://schemas.microsoft.com/office/drawing/2014/main" id="{665DED70-3827-10A2-E24B-8BD57E0DC19E}"/>
              </a:ext>
            </a:extLst>
          </p:cNvPr>
          <p:cNvSpPr/>
          <p:nvPr/>
        </p:nvSpPr>
        <p:spPr>
          <a:xfrm rot="10800000">
            <a:off x="6972956" y="4650476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8" name="Connector: Elbow 137">
            <a:extLst>
              <a:ext uri="{FF2B5EF4-FFF2-40B4-BE49-F238E27FC236}">
                <a16:creationId xmlns:a16="http://schemas.microsoft.com/office/drawing/2014/main" id="{CEAE2902-8A86-2B24-C300-33936CA6F2FF}"/>
              </a:ext>
            </a:extLst>
          </p:cNvPr>
          <p:cNvCxnSpPr>
            <a:cxnSpLocks/>
          </p:cNvCxnSpPr>
          <p:nvPr/>
        </p:nvCxnSpPr>
        <p:spPr>
          <a:xfrm rot="10800000">
            <a:off x="7027123" y="4117956"/>
            <a:ext cx="162558" cy="127960"/>
          </a:xfrm>
          <a:prstGeom prst="bentConnector3">
            <a:avLst>
              <a:gd name="adj1" fmla="val 1007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Isosceles Triangle 138">
            <a:extLst>
              <a:ext uri="{FF2B5EF4-FFF2-40B4-BE49-F238E27FC236}">
                <a16:creationId xmlns:a16="http://schemas.microsoft.com/office/drawing/2014/main" id="{4AB8C812-BC23-8652-4FBA-42C316FEBE82}"/>
              </a:ext>
            </a:extLst>
          </p:cNvPr>
          <p:cNvSpPr/>
          <p:nvPr/>
        </p:nvSpPr>
        <p:spPr>
          <a:xfrm rot="10800000">
            <a:off x="6977908" y="4036042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64CF434B-800D-DB76-7AA2-3853777C794B}"/>
              </a:ext>
            </a:extLst>
          </p:cNvPr>
          <p:cNvCxnSpPr>
            <a:cxnSpLocks/>
          </p:cNvCxnSpPr>
          <p:nvPr/>
        </p:nvCxnSpPr>
        <p:spPr>
          <a:xfrm rot="10800000">
            <a:off x="7018371" y="3510243"/>
            <a:ext cx="162558" cy="127960"/>
          </a:xfrm>
          <a:prstGeom prst="bentConnector3">
            <a:avLst>
              <a:gd name="adj1" fmla="val 1007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Isosceles Triangle 140">
            <a:extLst>
              <a:ext uri="{FF2B5EF4-FFF2-40B4-BE49-F238E27FC236}">
                <a16:creationId xmlns:a16="http://schemas.microsoft.com/office/drawing/2014/main" id="{1FBF9FEE-6D7F-3F5C-5F76-DBB49CFA3341}"/>
              </a:ext>
            </a:extLst>
          </p:cNvPr>
          <p:cNvSpPr/>
          <p:nvPr/>
        </p:nvSpPr>
        <p:spPr>
          <a:xfrm rot="10800000">
            <a:off x="6969156" y="3428329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2" name="Connector: Elbow 141">
            <a:extLst>
              <a:ext uri="{FF2B5EF4-FFF2-40B4-BE49-F238E27FC236}">
                <a16:creationId xmlns:a16="http://schemas.microsoft.com/office/drawing/2014/main" id="{D99D3971-EB97-17EA-5B0E-957CADC79879}"/>
              </a:ext>
            </a:extLst>
          </p:cNvPr>
          <p:cNvCxnSpPr>
            <a:cxnSpLocks/>
          </p:cNvCxnSpPr>
          <p:nvPr/>
        </p:nvCxnSpPr>
        <p:spPr>
          <a:xfrm rot="10800000">
            <a:off x="7018371" y="2895809"/>
            <a:ext cx="162558" cy="127960"/>
          </a:xfrm>
          <a:prstGeom prst="bentConnector3">
            <a:avLst>
              <a:gd name="adj1" fmla="val 1007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Isosceles Triangle 142">
            <a:extLst>
              <a:ext uri="{FF2B5EF4-FFF2-40B4-BE49-F238E27FC236}">
                <a16:creationId xmlns:a16="http://schemas.microsoft.com/office/drawing/2014/main" id="{79CCCF70-D70A-7CEE-6FC5-31DF58DB8271}"/>
              </a:ext>
            </a:extLst>
          </p:cNvPr>
          <p:cNvSpPr/>
          <p:nvPr/>
        </p:nvSpPr>
        <p:spPr>
          <a:xfrm rot="10800000">
            <a:off x="6969156" y="2813895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78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A0EBB-DF1C-1CEF-B114-F21759F0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Combine hardware response with the channel response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757C15-CEEF-5000-3CD1-7C16697BB0E9}"/>
              </a:ext>
            </a:extLst>
          </p:cNvPr>
          <p:cNvSpPr txBox="1"/>
          <p:nvPr/>
        </p:nvSpPr>
        <p:spPr>
          <a:xfrm>
            <a:off x="1097279" y="4881080"/>
            <a:ext cx="1005839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endParaRPr lang="en-CA" dirty="0"/>
          </a:p>
          <a:p>
            <a:pPr marL="0" indent="0">
              <a:buNone/>
            </a:pPr>
            <a:r>
              <a:rPr lang="en-CA" b="1" dirty="0"/>
              <a:t>Summary: </a:t>
            </a:r>
            <a:r>
              <a:rPr lang="en-CA" dirty="0"/>
              <a:t>OK for </a:t>
            </a:r>
            <a:r>
              <a:rPr lang="en-CA" dirty="0" err="1"/>
              <a:t>SISO</a:t>
            </a:r>
            <a:r>
              <a:rPr lang="en-CA" dirty="0"/>
              <a:t> systems, but sub-optimal for MIMO systems</a:t>
            </a:r>
          </a:p>
          <a:p>
            <a:pPr marL="0" indent="0">
              <a:buNone/>
            </a:pPr>
            <a:r>
              <a:rPr lang="en-CA" b="1" dirty="0"/>
              <a:t>Goal: </a:t>
            </a:r>
            <a:r>
              <a:rPr lang="en-CA" dirty="0"/>
              <a:t>Find a way to remove the hardware response</a:t>
            </a:r>
            <a:endParaRPr lang="en-US" dirty="0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8DAE935B-6EF7-178E-D0EC-F804F7E0F2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515670"/>
              </p:ext>
            </p:extLst>
          </p:nvPr>
        </p:nvGraphicFramePr>
        <p:xfrm>
          <a:off x="1220874" y="2180491"/>
          <a:ext cx="9934804" cy="2647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87956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87B54-2EE3-0EFA-ECC6-FDA4294A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Extract out hardware response using SISO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65BC275-8144-C3F2-D642-9B094C73409B}"/>
              </a:ext>
            </a:extLst>
          </p:cNvPr>
          <p:cNvGrpSpPr/>
          <p:nvPr/>
        </p:nvGrpSpPr>
        <p:grpSpPr>
          <a:xfrm>
            <a:off x="3164461" y="2854884"/>
            <a:ext cx="1060704" cy="533924"/>
            <a:chOff x="4828032" y="3639312"/>
            <a:chExt cx="1060704" cy="53392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A46B48D-22AA-3318-C224-7D10C939CB85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C083B3-288A-EC14-A863-3EE2E232B49C}"/>
                </a:ext>
              </a:extLst>
            </p:cNvPr>
            <p:cNvSpPr txBox="1"/>
            <p:nvPr/>
          </p:nvSpPr>
          <p:spPr>
            <a:xfrm>
              <a:off x="5193916" y="3721608"/>
              <a:ext cx="2968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</a:t>
              </a:r>
              <a:endParaRPr lang="en-US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C333D8C-2DA2-47B9-74C6-22B110CF3A78}"/>
              </a:ext>
            </a:extLst>
          </p:cNvPr>
          <p:cNvSpPr txBox="1"/>
          <p:nvPr/>
        </p:nvSpPr>
        <p:spPr>
          <a:xfrm>
            <a:off x="2104549" y="2937180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4D56F84-91F3-6FEB-9696-BAED31FBAD96}"/>
              </a:ext>
            </a:extLst>
          </p:cNvPr>
          <p:cNvGrpSpPr/>
          <p:nvPr/>
        </p:nvGrpSpPr>
        <p:grpSpPr>
          <a:xfrm>
            <a:off x="7286532" y="2854884"/>
            <a:ext cx="1060704" cy="533924"/>
            <a:chOff x="4828032" y="3639312"/>
            <a:chExt cx="1060704" cy="53392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FBFA2E4-487B-9164-09A5-06A4B340FA09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C81707-03A9-4381-5279-43E2C080F05C}"/>
                </a:ext>
              </a:extLst>
            </p:cNvPr>
            <p:cNvSpPr txBox="1"/>
            <p:nvPr/>
          </p:nvSpPr>
          <p:spPr>
            <a:xfrm>
              <a:off x="5193916" y="3721608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</a:t>
              </a:r>
              <a:endParaRPr lang="en-US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0F73632F-45A6-03AC-0BDD-641A2FC48A1B}"/>
              </a:ext>
            </a:extLst>
          </p:cNvPr>
          <p:cNvSpPr txBox="1"/>
          <p:nvPr/>
        </p:nvSpPr>
        <p:spPr>
          <a:xfrm>
            <a:off x="9010300" y="293718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</a:t>
            </a:r>
            <a:endParaRPr lang="en-US" dirty="0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C877E415-7FD1-C49E-C206-EDD7DB62A5D3}"/>
              </a:ext>
            </a:extLst>
          </p:cNvPr>
          <p:cNvSpPr/>
          <p:nvPr/>
        </p:nvSpPr>
        <p:spPr>
          <a:xfrm>
            <a:off x="2514375" y="3028144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4E99356F-F50A-0847-AB81-4743A6498D79}"/>
              </a:ext>
            </a:extLst>
          </p:cNvPr>
          <p:cNvSpPr/>
          <p:nvPr/>
        </p:nvSpPr>
        <p:spPr>
          <a:xfrm>
            <a:off x="8415940" y="3053667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81919A0-A625-2145-B4CF-2468E6673A86}"/>
              </a:ext>
            </a:extLst>
          </p:cNvPr>
          <p:cNvGrpSpPr/>
          <p:nvPr/>
        </p:nvGrpSpPr>
        <p:grpSpPr>
          <a:xfrm>
            <a:off x="5221681" y="2854884"/>
            <a:ext cx="1060704" cy="533924"/>
            <a:chOff x="4828032" y="3639312"/>
            <a:chExt cx="1060704" cy="5339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5F10417-1204-941B-4954-DA12847AA67F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914E447-E91F-71B6-2822-FC1C9E3703CA}"/>
                </a:ext>
              </a:extLst>
            </p:cNvPr>
            <p:cNvSpPr txBox="1"/>
            <p:nvPr/>
          </p:nvSpPr>
          <p:spPr>
            <a:xfrm>
              <a:off x="5193916" y="3721608"/>
              <a:ext cx="3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H</a:t>
              </a:r>
              <a:endParaRPr lang="en-US" dirty="0"/>
            </a:p>
          </p:txBody>
        </p:sp>
      </p:grp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B664E51-6F6B-2937-2DA7-5DC1033C9C71}"/>
              </a:ext>
            </a:extLst>
          </p:cNvPr>
          <p:cNvSpPr/>
          <p:nvPr/>
        </p:nvSpPr>
        <p:spPr>
          <a:xfrm>
            <a:off x="4490285" y="302951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07F336D3-11E8-7590-F6B2-DED3F8B4B62D}"/>
              </a:ext>
            </a:extLst>
          </p:cNvPr>
          <p:cNvSpPr/>
          <p:nvPr/>
        </p:nvSpPr>
        <p:spPr>
          <a:xfrm>
            <a:off x="6419421" y="3029513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7F72FE-7857-CAD2-465C-1EC97470B2D7}"/>
              </a:ext>
            </a:extLst>
          </p:cNvPr>
          <p:cNvSpPr txBox="1"/>
          <p:nvPr/>
        </p:nvSpPr>
        <p:spPr>
          <a:xfrm>
            <a:off x="5275780" y="2066286"/>
            <a:ext cx="952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Channel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06062608-F0FE-9BD2-3CA0-D09638B72B85}"/>
              </a:ext>
            </a:extLst>
          </p:cNvPr>
          <p:cNvCxnSpPr>
            <a:cxnSpLocks/>
          </p:cNvCxnSpPr>
          <p:nvPr/>
        </p:nvCxnSpPr>
        <p:spPr>
          <a:xfrm>
            <a:off x="4288993" y="2233092"/>
            <a:ext cx="0" cy="1773936"/>
          </a:xfrm>
          <a:prstGeom prst="line">
            <a:avLst/>
          </a:prstGeom>
          <a:ln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EB4B506-24AA-E496-77AA-D045B95E74B5}"/>
              </a:ext>
            </a:extLst>
          </p:cNvPr>
          <p:cNvCxnSpPr>
            <a:cxnSpLocks/>
          </p:cNvCxnSpPr>
          <p:nvPr/>
        </p:nvCxnSpPr>
        <p:spPr>
          <a:xfrm>
            <a:off x="7216597" y="2233092"/>
            <a:ext cx="0" cy="1773936"/>
          </a:xfrm>
          <a:prstGeom prst="line">
            <a:avLst/>
          </a:prstGeom>
          <a:ln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CF0C358-9211-C6B3-EED1-626DCA200FFF}"/>
              </a:ext>
            </a:extLst>
          </p:cNvPr>
          <p:cNvSpPr txBox="1"/>
          <p:nvPr/>
        </p:nvSpPr>
        <p:spPr>
          <a:xfrm>
            <a:off x="3036445" y="2066286"/>
            <a:ext cx="1316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Transmitter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60FA5C8-5BFD-A04E-19F0-C8EAF2187116}"/>
              </a:ext>
            </a:extLst>
          </p:cNvPr>
          <p:cNvSpPr txBox="1"/>
          <p:nvPr/>
        </p:nvSpPr>
        <p:spPr>
          <a:xfrm>
            <a:off x="7215071" y="2048426"/>
            <a:ext cx="1090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/>
              <a:t>  Receiver</a:t>
            </a:r>
            <a:endParaRPr lang="en-US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452976AA-4CAE-3D18-5688-F4F9E838CF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5071" y="4465751"/>
            <a:ext cx="1560608" cy="1181747"/>
          </a:xfrm>
          <a:prstGeom prst="rect">
            <a:avLst/>
          </a:prstGeom>
        </p:spPr>
      </p:pic>
      <p:sp>
        <p:nvSpPr>
          <p:cNvPr id="38" name="Arrow: Bent 37">
            <a:extLst>
              <a:ext uri="{FF2B5EF4-FFF2-40B4-BE49-F238E27FC236}">
                <a16:creationId xmlns:a16="http://schemas.microsoft.com/office/drawing/2014/main" id="{453ABB77-F66F-3381-7C3A-EA6E27CAAA8F}"/>
              </a:ext>
            </a:extLst>
          </p:cNvPr>
          <p:cNvSpPr/>
          <p:nvPr/>
        </p:nvSpPr>
        <p:spPr>
          <a:xfrm rot="16200000">
            <a:off x="5498705" y="3720599"/>
            <a:ext cx="1582218" cy="1267895"/>
          </a:xfrm>
          <a:prstGeom prst="bentArrow">
            <a:avLst>
              <a:gd name="adj1" fmla="val 5425"/>
              <a:gd name="adj2" fmla="val 6573"/>
              <a:gd name="adj3" fmla="val 6537"/>
              <a:gd name="adj4" fmla="val 4375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93FA784-2139-ED01-DF74-7DCBD11AE17B}"/>
              </a:ext>
            </a:extLst>
          </p:cNvPr>
          <p:cNvSpPr txBox="1"/>
          <p:nvPr/>
        </p:nvSpPr>
        <p:spPr>
          <a:xfrm>
            <a:off x="7164286" y="5776589"/>
            <a:ext cx="16621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dirty="0"/>
              <a:t>Physical Measurements</a:t>
            </a:r>
            <a:endParaRPr 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564301A-5D8E-1642-358D-2A82CCB152D6}"/>
              </a:ext>
            </a:extLst>
          </p:cNvPr>
          <p:cNvSpPr txBox="1"/>
          <p:nvPr/>
        </p:nvSpPr>
        <p:spPr>
          <a:xfrm>
            <a:off x="1082233" y="5443829"/>
            <a:ext cx="9794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ZC Sequence</a:t>
            </a:r>
            <a:endParaRPr lang="en-US" sz="1200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5AD400AD-1BA0-ABFB-BDDF-8C4A921ED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8036" y="4716336"/>
            <a:ext cx="1267895" cy="680576"/>
          </a:xfrm>
          <a:prstGeom prst="rect">
            <a:avLst/>
          </a:prstGeom>
        </p:spPr>
      </p:pic>
      <p:sp>
        <p:nvSpPr>
          <p:cNvPr id="45" name="Arrow: Right 44">
            <a:extLst>
              <a:ext uri="{FF2B5EF4-FFF2-40B4-BE49-F238E27FC236}">
                <a16:creationId xmlns:a16="http://schemas.microsoft.com/office/drawing/2014/main" id="{FC84B74C-BB12-9D27-BCC9-3D99223CC8F9}"/>
              </a:ext>
            </a:extLst>
          </p:cNvPr>
          <p:cNvSpPr/>
          <p:nvPr/>
        </p:nvSpPr>
        <p:spPr>
          <a:xfrm rot="17764429">
            <a:off x="1224063" y="3887239"/>
            <a:ext cx="1208308" cy="157864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45EE431-F952-F50B-222B-1DFD6A574470}"/>
              </a:ext>
            </a:extLst>
          </p:cNvPr>
          <p:cNvSpPr txBox="1"/>
          <p:nvPr/>
        </p:nvSpPr>
        <p:spPr>
          <a:xfrm>
            <a:off x="9999490" y="5104185"/>
            <a:ext cx="11198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Receiver Signal</a:t>
            </a:r>
            <a:endParaRPr lang="en-US" sz="1200" dirty="0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C9BD14A2-B085-8F30-9364-24F905B71AE0}"/>
              </a:ext>
            </a:extLst>
          </p:cNvPr>
          <p:cNvSpPr/>
          <p:nvPr/>
        </p:nvSpPr>
        <p:spPr>
          <a:xfrm rot="13969923">
            <a:off x="8916356" y="4126684"/>
            <a:ext cx="1970357" cy="157329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017F0A-E29F-4E7A-78BE-39B4203777AC}"/>
              </a:ext>
            </a:extLst>
          </p:cNvPr>
          <p:cNvSpPr txBox="1"/>
          <p:nvPr/>
        </p:nvSpPr>
        <p:spPr>
          <a:xfrm>
            <a:off x="4702684" y="2935394"/>
            <a:ext cx="2277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Wireless </a:t>
            </a:r>
            <a:r>
              <a:rPr lang="en-CA" dirty="0">
                <a:solidFill>
                  <a:srgbClr val="FF0000"/>
                </a:solidFill>
                <a:sym typeface="Wingdings" panose="05000000000000000000" pitchFamily="2" charset="2"/>
              </a:rPr>
              <a:t> Multipath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0057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4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B209C-AA82-DF2D-C15C-AF8E73DB2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Remove Multipath?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FABE7-DA21-3993-70FF-F3EBE7A595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31622"/>
            <a:ext cx="10058400" cy="1779505"/>
          </a:xfrm>
        </p:spPr>
        <p:txBody>
          <a:bodyPr>
            <a:normAutofit fontScale="92500" lnSpcReduction="10000"/>
          </a:bodyPr>
          <a:lstStyle/>
          <a:p>
            <a:r>
              <a:rPr lang="en-CA" b="1" dirty="0"/>
              <a:t>SAGE (Space-Alternating Generalized Expectation-maximization)</a:t>
            </a:r>
          </a:p>
          <a:p>
            <a:endParaRPr lang="en-CA" sz="100" dirty="0"/>
          </a:p>
          <a:p>
            <a:pPr lvl="1"/>
            <a:r>
              <a:rPr lang="en-CA" dirty="0"/>
              <a:t>Separate out Multipath components</a:t>
            </a:r>
          </a:p>
          <a:p>
            <a:pPr lvl="1"/>
            <a:r>
              <a:rPr lang="en-CA" dirty="0"/>
              <a:t>Iteratively subtract out different paths, starting with the strongest path (</a:t>
            </a:r>
            <a:r>
              <a:rPr lang="en-CA" dirty="0" err="1"/>
              <a:t>LoS</a:t>
            </a:r>
            <a:r>
              <a:rPr lang="en-CA" dirty="0"/>
              <a:t>)</a:t>
            </a:r>
          </a:p>
          <a:p>
            <a:pPr lvl="1"/>
            <a:r>
              <a:rPr lang="en-CA" dirty="0"/>
              <a:t>Contains both hardware and channel response</a:t>
            </a:r>
          </a:p>
          <a:p>
            <a:pPr lvl="1"/>
            <a:r>
              <a:rPr lang="en-CA" dirty="0"/>
              <a:t>Utilize Phase information from </a:t>
            </a:r>
            <a:r>
              <a:rPr lang="en-CA" dirty="0" err="1"/>
              <a:t>LoS</a:t>
            </a:r>
            <a:r>
              <a:rPr lang="en-CA" dirty="0"/>
              <a:t> component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2D7620-6E68-DC4C-55D0-7AEA1EB06C8A}"/>
              </a:ext>
            </a:extLst>
          </p:cNvPr>
          <p:cNvSpPr txBox="1"/>
          <p:nvPr/>
        </p:nvSpPr>
        <p:spPr>
          <a:xfrm>
            <a:off x="3485976" y="5704279"/>
            <a:ext cx="4829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SAGE limitation: Relies on strong </a:t>
            </a:r>
            <a:r>
              <a:rPr lang="en-CA" dirty="0" err="1">
                <a:solidFill>
                  <a:srgbClr val="FF0000"/>
                </a:solidFill>
              </a:rPr>
              <a:t>LoS</a:t>
            </a:r>
            <a:r>
              <a:rPr lang="en-CA" dirty="0">
                <a:solidFill>
                  <a:srgbClr val="FF0000"/>
                </a:solidFill>
              </a:rPr>
              <a:t> component!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7A1F7B0-E729-CD75-40EF-5C577261F322}"/>
              </a:ext>
            </a:extLst>
          </p:cNvPr>
          <p:cNvGrpSpPr/>
          <p:nvPr/>
        </p:nvGrpSpPr>
        <p:grpSpPr>
          <a:xfrm>
            <a:off x="3053304" y="4160235"/>
            <a:ext cx="1060704" cy="533924"/>
            <a:chOff x="4828032" y="3639312"/>
            <a:chExt cx="1060704" cy="53392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C5169AE-2ECE-BD2C-9F79-1C1FD1E5FD94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09DAB02-D5BB-F641-FEDB-3BAE7A582F27}"/>
                </a:ext>
              </a:extLst>
            </p:cNvPr>
            <p:cNvSpPr txBox="1"/>
            <p:nvPr/>
          </p:nvSpPr>
          <p:spPr>
            <a:xfrm>
              <a:off x="5193916" y="3721608"/>
              <a:ext cx="4138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T1</a:t>
              </a:r>
              <a:endParaRPr lang="en-US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6C3FA15-A055-264A-0950-3E615DFC971E}"/>
              </a:ext>
            </a:extLst>
          </p:cNvPr>
          <p:cNvSpPr txBox="1"/>
          <p:nvPr/>
        </p:nvSpPr>
        <p:spPr>
          <a:xfrm>
            <a:off x="1993392" y="4242531"/>
            <a:ext cx="4914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/>
              <a:t>X1</a:t>
            </a:r>
            <a:endParaRPr lang="en-US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53794F1-22ED-B608-F944-116C73847E5A}"/>
              </a:ext>
            </a:extLst>
          </p:cNvPr>
          <p:cNvGrpSpPr/>
          <p:nvPr/>
        </p:nvGrpSpPr>
        <p:grpSpPr>
          <a:xfrm>
            <a:off x="7175375" y="4160235"/>
            <a:ext cx="1060704" cy="533924"/>
            <a:chOff x="4828032" y="3639312"/>
            <a:chExt cx="1060704" cy="5339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227C1CE-43D1-135B-3DEC-F770BA10F6B5}"/>
                </a:ext>
              </a:extLst>
            </p:cNvPr>
            <p:cNvSpPr/>
            <p:nvPr/>
          </p:nvSpPr>
          <p:spPr>
            <a:xfrm>
              <a:off x="4828032" y="3639312"/>
              <a:ext cx="1060704" cy="53392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3013457-97D3-A1C1-DC15-B43789DC6DA5}"/>
                </a:ext>
              </a:extLst>
            </p:cNvPr>
            <p:cNvSpPr txBox="1"/>
            <p:nvPr/>
          </p:nvSpPr>
          <p:spPr>
            <a:xfrm>
              <a:off x="5193916" y="3721608"/>
              <a:ext cx="4267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A" dirty="0"/>
                <a:t>R1</a:t>
              </a:r>
              <a:endParaRPr lang="en-US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A598192-37FF-EB7A-037D-1E39E78B7D4E}"/>
              </a:ext>
            </a:extLst>
          </p:cNvPr>
          <p:cNvSpPr txBox="1"/>
          <p:nvPr/>
        </p:nvSpPr>
        <p:spPr>
          <a:xfrm>
            <a:off x="8899143" y="4242531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Y1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656543D-537B-6E1C-35BD-796E259B3A5E}"/>
              </a:ext>
            </a:extLst>
          </p:cNvPr>
          <p:cNvCxnSpPr/>
          <p:nvPr/>
        </p:nvCxnSpPr>
        <p:spPr>
          <a:xfrm>
            <a:off x="4350258" y="4421839"/>
            <a:ext cx="25298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00D7CFC-9FE3-5A30-D9F6-7885AFAEC414}"/>
              </a:ext>
            </a:extLst>
          </p:cNvPr>
          <p:cNvSpPr/>
          <p:nvPr/>
        </p:nvSpPr>
        <p:spPr>
          <a:xfrm>
            <a:off x="2403218" y="4333495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B167687C-2C75-84BB-F1C3-B9261B340BB0}"/>
              </a:ext>
            </a:extLst>
          </p:cNvPr>
          <p:cNvSpPr/>
          <p:nvPr/>
        </p:nvSpPr>
        <p:spPr>
          <a:xfrm>
            <a:off x="8304783" y="4359018"/>
            <a:ext cx="594360" cy="1846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Connector: Elbow 30">
            <a:extLst>
              <a:ext uri="{FF2B5EF4-FFF2-40B4-BE49-F238E27FC236}">
                <a16:creationId xmlns:a16="http://schemas.microsoft.com/office/drawing/2014/main" id="{48C05A0F-D29D-E99A-D6DD-BCFB3701080B}"/>
              </a:ext>
            </a:extLst>
          </p:cNvPr>
          <p:cNvCxnSpPr>
            <a:cxnSpLocks/>
          </p:cNvCxnSpPr>
          <p:nvPr/>
        </p:nvCxnSpPr>
        <p:spPr>
          <a:xfrm flipV="1">
            <a:off x="4112860" y="4410211"/>
            <a:ext cx="139703" cy="107950"/>
          </a:xfrm>
          <a:prstGeom prst="bentConnector3">
            <a:avLst>
              <a:gd name="adj1" fmla="val 977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Isosceles Triangle 31">
            <a:extLst>
              <a:ext uri="{FF2B5EF4-FFF2-40B4-BE49-F238E27FC236}">
                <a16:creationId xmlns:a16="http://schemas.microsoft.com/office/drawing/2014/main" id="{0600D7EE-AF3F-D847-8FFD-E439A837420A}"/>
              </a:ext>
            </a:extLst>
          </p:cNvPr>
          <p:cNvSpPr/>
          <p:nvPr/>
        </p:nvSpPr>
        <p:spPr>
          <a:xfrm rot="10800000">
            <a:off x="4200173" y="4328297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1E0B9EC5-2F04-8E22-1976-6365B209EE21}"/>
              </a:ext>
            </a:extLst>
          </p:cNvPr>
          <p:cNvCxnSpPr>
            <a:cxnSpLocks/>
          </p:cNvCxnSpPr>
          <p:nvPr/>
        </p:nvCxnSpPr>
        <p:spPr>
          <a:xfrm rot="10800000">
            <a:off x="7006941" y="4441111"/>
            <a:ext cx="162558" cy="127960"/>
          </a:xfrm>
          <a:prstGeom prst="bentConnector3">
            <a:avLst>
              <a:gd name="adj1" fmla="val 10078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7E0A6491-2360-6761-7C9E-A9DDA67BB6DD}"/>
              </a:ext>
            </a:extLst>
          </p:cNvPr>
          <p:cNvSpPr/>
          <p:nvPr/>
        </p:nvSpPr>
        <p:spPr>
          <a:xfrm rot="10800000">
            <a:off x="6957726" y="4359197"/>
            <a:ext cx="98430" cy="81914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FB9CED2-64C7-37D9-9A78-AC5C37859888}"/>
              </a:ext>
            </a:extLst>
          </p:cNvPr>
          <p:cNvCxnSpPr>
            <a:cxnSpLocks/>
          </p:cNvCxnSpPr>
          <p:nvPr/>
        </p:nvCxnSpPr>
        <p:spPr>
          <a:xfrm>
            <a:off x="4350258" y="4421839"/>
            <a:ext cx="1255953" cy="932204"/>
          </a:xfrm>
          <a:prstGeom prst="straightConnector1">
            <a:avLst/>
          </a:prstGeom>
          <a:ln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B8CD48B1-C319-72F3-4CAA-E3372E0CF500}"/>
              </a:ext>
            </a:extLst>
          </p:cNvPr>
          <p:cNvSpPr/>
          <p:nvPr/>
        </p:nvSpPr>
        <p:spPr>
          <a:xfrm>
            <a:off x="4082158" y="5354043"/>
            <a:ext cx="3587372" cy="246884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59D00BA-8629-8A3B-12C4-15C06C4A6DC9}"/>
              </a:ext>
            </a:extLst>
          </p:cNvPr>
          <p:cNvCxnSpPr>
            <a:cxnSpLocks/>
          </p:cNvCxnSpPr>
          <p:nvPr/>
        </p:nvCxnSpPr>
        <p:spPr>
          <a:xfrm flipV="1">
            <a:off x="5606211" y="4503754"/>
            <a:ext cx="1263728" cy="8502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841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90480-25A5-680B-9DC8-7B547563F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1: Planning / Setup Requirement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ACF36C5-EA84-C12F-3BC1-C9DE499289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6274114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0694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935AF-2BCC-65AC-6281-3D880F00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2 : Data Collection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8F2021-6A74-9D2C-BA14-0946ECCE3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7449" y="3195460"/>
            <a:ext cx="4118231" cy="17717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573558-1609-9084-28B9-9DF1F114F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9940" y="2007208"/>
            <a:ext cx="4762500" cy="18151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A4B499-B328-5485-C7A0-98AA2BC1702C}"/>
              </a:ext>
            </a:extLst>
          </p:cNvPr>
          <p:cNvSpPr txBox="1"/>
          <p:nvPr/>
        </p:nvSpPr>
        <p:spPr>
          <a:xfrm>
            <a:off x="1139873" y="2714706"/>
            <a:ext cx="495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i="1" dirty="0"/>
              <a:t>First Fresnel Zone Radius + Rayleigh Distance</a:t>
            </a:r>
            <a:endParaRPr lang="en-US" sz="2000" b="1" i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8B02E49-4F01-72D7-191B-C1797A0369A7}"/>
              </a:ext>
            </a:extLst>
          </p:cNvPr>
          <p:cNvSpPr txBox="1"/>
          <p:nvPr/>
        </p:nvSpPr>
        <p:spPr>
          <a:xfrm>
            <a:off x="6986649" y="3881303"/>
            <a:ext cx="42782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/>
              <a:t>Consider multiple points of Tx Location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08F5BB-4C74-03F9-D98D-D55D3B1A3C0B}"/>
              </a:ext>
            </a:extLst>
          </p:cNvPr>
          <p:cNvSpPr txBox="1"/>
          <p:nvPr/>
        </p:nvSpPr>
        <p:spPr>
          <a:xfrm>
            <a:off x="1199940" y="4967257"/>
            <a:ext cx="4762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i="1" dirty="0"/>
              <a:t>Estimate DOA and verify with ground truth</a:t>
            </a:r>
            <a:endParaRPr lang="en-US" sz="2000" b="1" i="1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9B416D9-9EED-3575-474B-C5D7C248007D}"/>
              </a:ext>
            </a:extLst>
          </p:cNvPr>
          <p:cNvGrpSpPr/>
          <p:nvPr/>
        </p:nvGrpSpPr>
        <p:grpSpPr>
          <a:xfrm>
            <a:off x="1222836" y="4229580"/>
            <a:ext cx="4083655" cy="1875463"/>
            <a:chOff x="1104900" y="4841905"/>
            <a:chExt cx="4083655" cy="187546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5483FD1-82A7-6C91-144B-235ADC236C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4900" y="4841905"/>
              <a:ext cx="1309616" cy="18669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C0BA77B-4D08-5865-BED2-375FB27126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81216" y="4850468"/>
              <a:ext cx="2507339" cy="18669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93825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1BFB2-3901-8944-29D0-59DED930D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6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Step 3 : Frequency Error Correction</a:t>
            </a:r>
            <a:endParaRPr lang="en-US" sz="3600" b="1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83C7FD-322B-4F06-391E-26921A8313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6037" y="1891945"/>
            <a:ext cx="8802321" cy="43782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12BF258-6F66-86AE-CDD7-7B880EFB6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6037" y="1891944"/>
            <a:ext cx="8802321" cy="4378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02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Custom 9">
      <a:dk1>
        <a:srgbClr val="000000"/>
      </a:dk1>
      <a:lt1>
        <a:srgbClr val="FFFFFF"/>
      </a:lt1>
      <a:dk2>
        <a:srgbClr val="003760"/>
      </a:dk2>
      <a:lt2>
        <a:srgbClr val="EBDDC3"/>
      </a:lt2>
      <a:accent1>
        <a:srgbClr val="003760"/>
      </a:accent1>
      <a:accent2>
        <a:srgbClr val="0070C0"/>
      </a:accent2>
      <a:accent3>
        <a:srgbClr val="A5AB81"/>
      </a:accent3>
      <a:accent4>
        <a:srgbClr val="D8B25C"/>
      </a:accent4>
      <a:accent5>
        <a:srgbClr val="648276"/>
      </a:accent5>
      <a:accent6>
        <a:srgbClr val="968C8C"/>
      </a:accent6>
      <a:hlink>
        <a:srgbClr val="F7B615"/>
      </a:hlink>
      <a:folHlink>
        <a:srgbClr val="704404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467</TotalTime>
  <Words>662</Words>
  <Application>Microsoft Macintosh PowerPoint</Application>
  <PresentationFormat>Widescreen</PresentationFormat>
  <Paragraphs>141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Century Gothic</vt:lpstr>
      <vt:lpstr>Retrospect</vt:lpstr>
      <vt:lpstr>Wideband Receiver Calibration using USRP X410</vt:lpstr>
      <vt:lpstr>Modeling the Channel</vt:lpstr>
      <vt:lpstr>MIMO Wireless Systems</vt:lpstr>
      <vt:lpstr>Combine hardware response with the channel response</vt:lpstr>
      <vt:lpstr>Extract out hardware response using SISO</vt:lpstr>
      <vt:lpstr>Remove Multipath?</vt:lpstr>
      <vt:lpstr>Step 1: Planning / Setup Requirement</vt:lpstr>
      <vt:lpstr>Step 2 : Data Collection</vt:lpstr>
      <vt:lpstr>Step 3 : Frequency Error Correction</vt:lpstr>
      <vt:lpstr>Step 4 : Stable stationary point selection</vt:lpstr>
      <vt:lpstr>Step 5 : Unwrapped phase error removal</vt:lpstr>
      <vt:lpstr>Step 6 : LoS Separation</vt:lpstr>
      <vt:lpstr>Step 7 : Verifying B2B Meas Data reliability</vt:lpstr>
      <vt:lpstr>Step 8 : Calibration Data</vt:lpstr>
      <vt:lpstr>Step 9 : Calibration data reliability</vt:lpstr>
      <vt:lpstr>Room for Improvements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Wideband Receiver Calibration using USRP X410</dc:title>
  <dc:creator>Nikhil Challa</dc:creator>
  <cp:lastModifiedBy>Nikhil Challa</cp:lastModifiedBy>
  <cp:revision>93</cp:revision>
  <dcterms:created xsi:type="dcterms:W3CDTF">2023-06-06T18:12:02Z</dcterms:created>
  <dcterms:modified xsi:type="dcterms:W3CDTF">2023-06-07T08:22:01Z</dcterms:modified>
</cp:coreProperties>
</file>

<file path=docProps/thumbnail.jpeg>
</file>